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7" r:id="rId3"/>
    <p:sldId id="312" r:id="rId4"/>
    <p:sldId id="313" r:id="rId5"/>
    <p:sldId id="315" r:id="rId6"/>
    <p:sldId id="316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11" r:id="rId16"/>
    <p:sldId id="326" r:id="rId17"/>
  </p:sldIdLst>
  <p:sldSz cx="9144000" cy="5143500" type="screen16x9"/>
  <p:notesSz cx="6858000" cy="9144000"/>
  <p:embeddedFontLs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DM Sans" pitchFamily="2" charset="0"/>
      <p:regular r:id="rId23"/>
      <p:bold r:id="rId24"/>
      <p:italic r:id="rId25"/>
      <p:boldItalic r:id="rId26"/>
    </p:embeddedFont>
    <p:embeddedFont>
      <p:font typeface="Lexend Exa" panose="020B0604020202020204" charset="0"/>
      <p:regular r:id="rId27"/>
      <p:bold r:id="rId28"/>
    </p:embeddedFont>
    <p:embeddedFont>
      <p:font typeface="Nunito Light" panose="020F0502020204030204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2665A8-5BE1-4F29-8C18-56B4ED3BD5EB}">
  <a:tblStyle styleId="{BA2665A8-5BE1-4F29-8C18-56B4ED3BD5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3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7" name="Google Shape;27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6">
          <a:extLst>
            <a:ext uri="{FF2B5EF4-FFF2-40B4-BE49-F238E27FC236}">
              <a16:creationId xmlns:a16="http://schemas.microsoft.com/office/drawing/2014/main" id="{4ADE6B23-C6F1-24DD-7A30-D23D8BCEA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g54dda1946d_6_344:notes">
            <a:extLst>
              <a:ext uri="{FF2B5EF4-FFF2-40B4-BE49-F238E27FC236}">
                <a16:creationId xmlns:a16="http://schemas.microsoft.com/office/drawing/2014/main" id="{066D1499-3ECD-AC5F-3271-F013EDF82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8" name="Google Shape;2868;g54dda1946d_6_344:notes">
            <a:extLst>
              <a:ext uri="{FF2B5EF4-FFF2-40B4-BE49-F238E27FC236}">
                <a16:creationId xmlns:a16="http://schemas.microsoft.com/office/drawing/2014/main" id="{DA2FF011-6BDF-0587-D576-84A138087F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62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8">
          <a:extLst>
            <a:ext uri="{FF2B5EF4-FFF2-40B4-BE49-F238E27FC236}">
              <a16:creationId xmlns:a16="http://schemas.microsoft.com/office/drawing/2014/main" id="{6C0E874B-13E1-57BB-BAFD-9B50FFEE0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1f0ef33210d_3_896:notes">
            <a:extLst>
              <a:ext uri="{FF2B5EF4-FFF2-40B4-BE49-F238E27FC236}">
                <a16:creationId xmlns:a16="http://schemas.microsoft.com/office/drawing/2014/main" id="{946E93D5-F5B0-3A13-1F6A-2EFE02C393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0" name="Google Shape;3240;g1f0ef33210d_3_896:notes">
            <a:extLst>
              <a:ext uri="{FF2B5EF4-FFF2-40B4-BE49-F238E27FC236}">
                <a16:creationId xmlns:a16="http://schemas.microsoft.com/office/drawing/2014/main" id="{1BA1AE05-0078-4881-1FB7-AC00E1865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431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0">
          <a:extLst>
            <a:ext uri="{FF2B5EF4-FFF2-40B4-BE49-F238E27FC236}">
              <a16:creationId xmlns:a16="http://schemas.microsoft.com/office/drawing/2014/main" id="{BD2BB954-E613-220F-E939-BBCAE6B4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1f0ef33210d_1_221:notes">
            <a:extLst>
              <a:ext uri="{FF2B5EF4-FFF2-40B4-BE49-F238E27FC236}">
                <a16:creationId xmlns:a16="http://schemas.microsoft.com/office/drawing/2014/main" id="{77E86EAC-243E-0B47-17AC-E822F4F2B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2" name="Google Shape;3442;g1f0ef33210d_1_221:notes">
            <a:extLst>
              <a:ext uri="{FF2B5EF4-FFF2-40B4-BE49-F238E27FC236}">
                <a16:creationId xmlns:a16="http://schemas.microsoft.com/office/drawing/2014/main" id="{34ED5898-5DB1-EA0D-1362-564730B61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39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3">
          <a:extLst>
            <a:ext uri="{FF2B5EF4-FFF2-40B4-BE49-F238E27FC236}">
              <a16:creationId xmlns:a16="http://schemas.microsoft.com/office/drawing/2014/main" id="{3CB754C7-61A0-44BE-101B-36209B359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g1f0ef33210d_3_982:notes">
            <a:extLst>
              <a:ext uri="{FF2B5EF4-FFF2-40B4-BE49-F238E27FC236}">
                <a16:creationId xmlns:a16="http://schemas.microsoft.com/office/drawing/2014/main" id="{8A2E152B-D166-137B-39C4-F5D02C2733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5" name="Google Shape;3325;g1f0ef33210d_3_982:notes">
            <a:extLst>
              <a:ext uri="{FF2B5EF4-FFF2-40B4-BE49-F238E27FC236}">
                <a16:creationId xmlns:a16="http://schemas.microsoft.com/office/drawing/2014/main" id="{80C7AEAD-FAB0-DE85-5092-C47F820F34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396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>
          <a:extLst>
            <a:ext uri="{FF2B5EF4-FFF2-40B4-BE49-F238E27FC236}">
              <a16:creationId xmlns:a16="http://schemas.microsoft.com/office/drawing/2014/main" id="{E37918E1-8B82-7CF6-2889-02545DFF5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g1f0ef33210d_1_144:notes">
            <a:extLst>
              <a:ext uri="{FF2B5EF4-FFF2-40B4-BE49-F238E27FC236}">
                <a16:creationId xmlns:a16="http://schemas.microsoft.com/office/drawing/2014/main" id="{ED9DCBC6-2D7F-1BBE-F238-C7E167A0C6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4" name="Google Shape;3394;g1f0ef33210d_1_144:notes">
            <a:extLst>
              <a:ext uri="{FF2B5EF4-FFF2-40B4-BE49-F238E27FC236}">
                <a16:creationId xmlns:a16="http://schemas.microsoft.com/office/drawing/2014/main" id="{C518BBAA-3F24-1E61-2964-A68FBC7D70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335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>
          <a:extLst>
            <a:ext uri="{FF2B5EF4-FFF2-40B4-BE49-F238E27FC236}">
              <a16:creationId xmlns:a16="http://schemas.microsoft.com/office/drawing/2014/main" id="{C3B3B96C-46AD-6EDD-5B1C-92DFF2EB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g1f0ef33210d_1_144:notes">
            <a:extLst>
              <a:ext uri="{FF2B5EF4-FFF2-40B4-BE49-F238E27FC236}">
                <a16:creationId xmlns:a16="http://schemas.microsoft.com/office/drawing/2014/main" id="{C0B9662D-2AE4-9EE6-73B9-34234A3077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4" name="Google Shape;3394;g1f0ef33210d_1_144:notes">
            <a:extLst>
              <a:ext uri="{FF2B5EF4-FFF2-40B4-BE49-F238E27FC236}">
                <a16:creationId xmlns:a16="http://schemas.microsoft.com/office/drawing/2014/main" id="{A8386A68-985A-CEBC-4D55-66E47A1BC7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524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0">
          <a:extLst>
            <a:ext uri="{FF2B5EF4-FFF2-40B4-BE49-F238E27FC236}">
              <a16:creationId xmlns:a16="http://schemas.microsoft.com/office/drawing/2014/main" id="{97FAB178-28CF-3F47-4007-F180FB49D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1f0ef33210d_1_221:notes">
            <a:extLst>
              <a:ext uri="{FF2B5EF4-FFF2-40B4-BE49-F238E27FC236}">
                <a16:creationId xmlns:a16="http://schemas.microsoft.com/office/drawing/2014/main" id="{E0522B52-E359-8D69-B816-AA6FF22881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2" name="Google Shape;3442;g1f0ef33210d_1_221:notes">
            <a:extLst>
              <a:ext uri="{FF2B5EF4-FFF2-40B4-BE49-F238E27FC236}">
                <a16:creationId xmlns:a16="http://schemas.microsoft.com/office/drawing/2014/main" id="{4D656BA1-ADB1-CD01-02C8-B3BFB81EF6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5">
          <a:extLst>
            <a:ext uri="{FF2B5EF4-FFF2-40B4-BE49-F238E27FC236}">
              <a16:creationId xmlns:a16="http://schemas.microsoft.com/office/drawing/2014/main" id="{2EB9E344-6594-B744-4A79-B499A6AC7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" name="Google Shape;2836;g54dda1946d_6_322:notes">
            <a:extLst>
              <a:ext uri="{FF2B5EF4-FFF2-40B4-BE49-F238E27FC236}">
                <a16:creationId xmlns:a16="http://schemas.microsoft.com/office/drawing/2014/main" id="{4CBA763B-07A2-F8FE-0598-EBCCE016E2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7" name="Google Shape;2837;g54dda1946d_6_322:notes">
            <a:extLst>
              <a:ext uri="{FF2B5EF4-FFF2-40B4-BE49-F238E27FC236}">
                <a16:creationId xmlns:a16="http://schemas.microsoft.com/office/drawing/2014/main" id="{A6EB6900-D104-42D1-D799-5A20FE6020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94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0">
          <a:extLst>
            <a:ext uri="{FF2B5EF4-FFF2-40B4-BE49-F238E27FC236}">
              <a16:creationId xmlns:a16="http://schemas.microsoft.com/office/drawing/2014/main" id="{785F7A8C-A540-D767-F5F1-10D33579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1f0ef33210d_1_221:notes">
            <a:extLst>
              <a:ext uri="{FF2B5EF4-FFF2-40B4-BE49-F238E27FC236}">
                <a16:creationId xmlns:a16="http://schemas.microsoft.com/office/drawing/2014/main" id="{F317508D-11A6-F705-CF89-83D8615D9D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2" name="Google Shape;3442;g1f0ef33210d_1_221:notes">
            <a:extLst>
              <a:ext uri="{FF2B5EF4-FFF2-40B4-BE49-F238E27FC236}">
                <a16:creationId xmlns:a16="http://schemas.microsoft.com/office/drawing/2014/main" id="{3051289B-089D-3CFD-C230-5A4611055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95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6">
          <a:extLst>
            <a:ext uri="{FF2B5EF4-FFF2-40B4-BE49-F238E27FC236}">
              <a16:creationId xmlns:a16="http://schemas.microsoft.com/office/drawing/2014/main" id="{FBDF9EC1-03B3-B2B6-DF64-2EBE5375E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g54dda1946d_6_344:notes">
            <a:extLst>
              <a:ext uri="{FF2B5EF4-FFF2-40B4-BE49-F238E27FC236}">
                <a16:creationId xmlns:a16="http://schemas.microsoft.com/office/drawing/2014/main" id="{D0E1762E-C05E-0E82-1485-4002B8341C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8" name="Google Shape;2868;g54dda1946d_6_344:notes">
            <a:extLst>
              <a:ext uri="{FF2B5EF4-FFF2-40B4-BE49-F238E27FC236}">
                <a16:creationId xmlns:a16="http://schemas.microsoft.com/office/drawing/2014/main" id="{BE852210-8E10-F45C-08DA-F798C861C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45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>
          <a:extLst>
            <a:ext uri="{FF2B5EF4-FFF2-40B4-BE49-F238E27FC236}">
              <a16:creationId xmlns:a16="http://schemas.microsoft.com/office/drawing/2014/main" id="{377E96B7-4B14-A609-1D08-B22C6FE0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g1f0ef33210d_3_842:notes">
            <a:extLst>
              <a:ext uri="{FF2B5EF4-FFF2-40B4-BE49-F238E27FC236}">
                <a16:creationId xmlns:a16="http://schemas.microsoft.com/office/drawing/2014/main" id="{B7447715-1953-ABDD-7E5B-8313CE9321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5" name="Google Shape;3185;g1f0ef33210d_3_842:notes">
            <a:extLst>
              <a:ext uri="{FF2B5EF4-FFF2-40B4-BE49-F238E27FC236}">
                <a16:creationId xmlns:a16="http://schemas.microsoft.com/office/drawing/2014/main" id="{E78F8767-6E37-19FB-E1C1-545DB3C018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28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5">
          <a:extLst>
            <a:ext uri="{FF2B5EF4-FFF2-40B4-BE49-F238E27FC236}">
              <a16:creationId xmlns:a16="http://schemas.microsoft.com/office/drawing/2014/main" id="{5DC237F2-E612-2326-DB3F-7708E8275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" name="Google Shape;2836;g54dda1946d_6_322:notes">
            <a:extLst>
              <a:ext uri="{FF2B5EF4-FFF2-40B4-BE49-F238E27FC236}">
                <a16:creationId xmlns:a16="http://schemas.microsoft.com/office/drawing/2014/main" id="{B226C9FC-F945-880F-B466-52A77C15BC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7" name="Google Shape;2837;g54dda1946d_6_322:notes">
            <a:extLst>
              <a:ext uri="{FF2B5EF4-FFF2-40B4-BE49-F238E27FC236}">
                <a16:creationId xmlns:a16="http://schemas.microsoft.com/office/drawing/2014/main" id="{B9B0160A-F36C-FFA9-1CEA-3374F2C484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3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0">
          <a:extLst>
            <a:ext uri="{FF2B5EF4-FFF2-40B4-BE49-F238E27FC236}">
              <a16:creationId xmlns:a16="http://schemas.microsoft.com/office/drawing/2014/main" id="{E7CA543E-F828-7F95-9D68-A00351D3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g54dda1946d_0_3:notes">
            <a:extLst>
              <a:ext uri="{FF2B5EF4-FFF2-40B4-BE49-F238E27FC236}">
                <a16:creationId xmlns:a16="http://schemas.microsoft.com/office/drawing/2014/main" id="{D117972D-CBE3-56F0-B693-DB8A13158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2" name="Google Shape;3062;g54dda1946d_0_3:notes">
            <a:extLst>
              <a:ext uri="{FF2B5EF4-FFF2-40B4-BE49-F238E27FC236}">
                <a16:creationId xmlns:a16="http://schemas.microsoft.com/office/drawing/2014/main" id="{9E375B56-C2C8-DB44-09C7-F8ABA8C88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34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0">
          <a:extLst>
            <a:ext uri="{FF2B5EF4-FFF2-40B4-BE49-F238E27FC236}">
              <a16:creationId xmlns:a16="http://schemas.microsoft.com/office/drawing/2014/main" id="{28C19B4E-4242-55BB-1D0D-4B7629402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1f0ef33210d_1_221:notes">
            <a:extLst>
              <a:ext uri="{FF2B5EF4-FFF2-40B4-BE49-F238E27FC236}">
                <a16:creationId xmlns:a16="http://schemas.microsoft.com/office/drawing/2014/main" id="{51F30ED0-363F-C767-0F57-48B1E29A61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2" name="Google Shape;3442;g1f0ef33210d_1_221:notes">
            <a:extLst>
              <a:ext uri="{FF2B5EF4-FFF2-40B4-BE49-F238E27FC236}">
                <a16:creationId xmlns:a16="http://schemas.microsoft.com/office/drawing/2014/main" id="{6B9AC0A9-FB4A-D9B2-D053-78F7064DCB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12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101965">
            <a:off x="1192670" y="-254153"/>
            <a:ext cx="1140869" cy="758803"/>
          </a:xfrm>
          <a:custGeom>
            <a:avLst/>
            <a:gdLst/>
            <a:ahLst/>
            <a:cxnLst/>
            <a:rect l="l" t="t" r="r" b="b"/>
            <a:pathLst>
              <a:path w="11185" h="7439" extrusionOk="0">
                <a:moveTo>
                  <a:pt x="2730" y="277"/>
                </a:moveTo>
                <a:cubicBezTo>
                  <a:pt x="2730" y="277"/>
                  <a:pt x="2731" y="278"/>
                  <a:pt x="2734" y="278"/>
                </a:cubicBezTo>
                <a:cubicBezTo>
                  <a:pt x="2734" y="278"/>
                  <a:pt x="2735" y="278"/>
                  <a:pt x="2735" y="278"/>
                </a:cubicBezTo>
                <a:lnTo>
                  <a:pt x="2735" y="278"/>
                </a:lnTo>
                <a:cubicBezTo>
                  <a:pt x="2732" y="278"/>
                  <a:pt x="2730" y="277"/>
                  <a:pt x="2730" y="277"/>
                </a:cubicBezTo>
                <a:close/>
                <a:moveTo>
                  <a:pt x="1545" y="435"/>
                </a:moveTo>
                <a:lnTo>
                  <a:pt x="1545" y="435"/>
                </a:lnTo>
                <a:cubicBezTo>
                  <a:pt x="1542" y="436"/>
                  <a:pt x="1540" y="438"/>
                  <a:pt x="1540" y="438"/>
                </a:cubicBezTo>
                <a:cubicBezTo>
                  <a:pt x="1542" y="437"/>
                  <a:pt x="1543" y="436"/>
                  <a:pt x="1545" y="435"/>
                </a:cubicBezTo>
                <a:close/>
                <a:moveTo>
                  <a:pt x="479" y="1499"/>
                </a:moveTo>
                <a:cubicBezTo>
                  <a:pt x="477" y="1502"/>
                  <a:pt x="476" y="1506"/>
                  <a:pt x="476" y="1506"/>
                </a:cubicBezTo>
                <a:cubicBezTo>
                  <a:pt x="476" y="1506"/>
                  <a:pt x="476" y="1504"/>
                  <a:pt x="478" y="1501"/>
                </a:cubicBezTo>
                <a:cubicBezTo>
                  <a:pt x="478" y="1500"/>
                  <a:pt x="478" y="1500"/>
                  <a:pt x="479" y="1499"/>
                </a:cubicBezTo>
                <a:close/>
                <a:moveTo>
                  <a:pt x="4899" y="4219"/>
                </a:moveTo>
                <a:cubicBezTo>
                  <a:pt x="4875" y="4373"/>
                  <a:pt x="4844" y="4526"/>
                  <a:pt x="4806" y="4676"/>
                </a:cubicBezTo>
                <a:cubicBezTo>
                  <a:pt x="4726" y="4999"/>
                  <a:pt x="4618" y="5317"/>
                  <a:pt x="4480" y="5622"/>
                </a:cubicBezTo>
                <a:cubicBezTo>
                  <a:pt x="4411" y="5775"/>
                  <a:pt x="4334" y="5925"/>
                  <a:pt x="4251" y="6070"/>
                </a:cubicBezTo>
                <a:cubicBezTo>
                  <a:pt x="4211" y="6140"/>
                  <a:pt x="4167" y="6211"/>
                  <a:pt x="4123" y="6280"/>
                </a:cubicBezTo>
                <a:cubicBezTo>
                  <a:pt x="4087" y="6336"/>
                  <a:pt x="4039" y="6408"/>
                  <a:pt x="4006" y="6448"/>
                </a:cubicBezTo>
                <a:cubicBezTo>
                  <a:pt x="3828" y="6670"/>
                  <a:pt x="3602" y="6838"/>
                  <a:pt x="3347" y="6961"/>
                </a:cubicBezTo>
                <a:cubicBezTo>
                  <a:pt x="3229" y="7018"/>
                  <a:pt x="3100" y="7063"/>
                  <a:pt x="2964" y="7089"/>
                </a:cubicBezTo>
                <a:cubicBezTo>
                  <a:pt x="2903" y="7102"/>
                  <a:pt x="2861" y="7106"/>
                  <a:pt x="2789" y="7107"/>
                </a:cubicBezTo>
                <a:cubicBezTo>
                  <a:pt x="2760" y="7107"/>
                  <a:pt x="2731" y="7107"/>
                  <a:pt x="2701" y="7105"/>
                </a:cubicBezTo>
                <a:cubicBezTo>
                  <a:pt x="2695" y="7105"/>
                  <a:pt x="2659" y="7102"/>
                  <a:pt x="2667" y="7102"/>
                </a:cubicBezTo>
                <a:cubicBezTo>
                  <a:pt x="2669" y="7102"/>
                  <a:pt x="2670" y="7102"/>
                  <a:pt x="2671" y="7102"/>
                </a:cubicBezTo>
                <a:cubicBezTo>
                  <a:pt x="2672" y="7102"/>
                  <a:pt x="2658" y="7100"/>
                  <a:pt x="2658" y="7100"/>
                </a:cubicBezTo>
                <a:cubicBezTo>
                  <a:pt x="2648" y="7099"/>
                  <a:pt x="2636" y="7096"/>
                  <a:pt x="2626" y="7095"/>
                </a:cubicBezTo>
                <a:cubicBezTo>
                  <a:pt x="2600" y="7089"/>
                  <a:pt x="2573" y="7082"/>
                  <a:pt x="2547" y="7074"/>
                </a:cubicBezTo>
                <a:cubicBezTo>
                  <a:pt x="2534" y="7070"/>
                  <a:pt x="2521" y="7064"/>
                  <a:pt x="2508" y="7060"/>
                </a:cubicBezTo>
                <a:cubicBezTo>
                  <a:pt x="2505" y="7059"/>
                  <a:pt x="2502" y="7058"/>
                  <a:pt x="2499" y="7057"/>
                </a:cubicBezTo>
                <a:lnTo>
                  <a:pt x="2499" y="7057"/>
                </a:lnTo>
                <a:cubicBezTo>
                  <a:pt x="2496" y="7056"/>
                  <a:pt x="2488" y="7052"/>
                  <a:pt x="2485" y="7051"/>
                </a:cubicBezTo>
                <a:cubicBezTo>
                  <a:pt x="2465" y="7040"/>
                  <a:pt x="2443" y="7030"/>
                  <a:pt x="2423" y="7017"/>
                </a:cubicBezTo>
                <a:cubicBezTo>
                  <a:pt x="2413" y="7010"/>
                  <a:pt x="2403" y="7002"/>
                  <a:pt x="2393" y="6997"/>
                </a:cubicBezTo>
                <a:cubicBezTo>
                  <a:pt x="2393" y="6996"/>
                  <a:pt x="2393" y="6996"/>
                  <a:pt x="2392" y="6996"/>
                </a:cubicBezTo>
                <a:lnTo>
                  <a:pt x="2392" y="6996"/>
                </a:lnTo>
                <a:cubicBezTo>
                  <a:pt x="2388" y="6992"/>
                  <a:pt x="2383" y="6988"/>
                  <a:pt x="2379" y="6984"/>
                </a:cubicBezTo>
                <a:cubicBezTo>
                  <a:pt x="2361" y="6969"/>
                  <a:pt x="2346" y="6955"/>
                  <a:pt x="2331" y="6938"/>
                </a:cubicBezTo>
                <a:cubicBezTo>
                  <a:pt x="2328" y="6935"/>
                  <a:pt x="2319" y="6924"/>
                  <a:pt x="2315" y="6919"/>
                </a:cubicBezTo>
                <a:lnTo>
                  <a:pt x="2315" y="6919"/>
                </a:lnTo>
                <a:cubicBezTo>
                  <a:pt x="2310" y="6912"/>
                  <a:pt x="2301" y="6900"/>
                  <a:pt x="2300" y="6897"/>
                </a:cubicBezTo>
                <a:cubicBezTo>
                  <a:pt x="2288" y="6880"/>
                  <a:pt x="2278" y="6861"/>
                  <a:pt x="2268" y="6841"/>
                </a:cubicBezTo>
                <a:cubicBezTo>
                  <a:pt x="2266" y="6838"/>
                  <a:pt x="2261" y="6827"/>
                  <a:pt x="2258" y="6821"/>
                </a:cubicBezTo>
                <a:lnTo>
                  <a:pt x="2258" y="6821"/>
                </a:lnTo>
                <a:cubicBezTo>
                  <a:pt x="2255" y="6814"/>
                  <a:pt x="2249" y="6798"/>
                  <a:pt x="2248" y="6794"/>
                </a:cubicBezTo>
                <a:cubicBezTo>
                  <a:pt x="2241" y="6774"/>
                  <a:pt x="2235" y="6752"/>
                  <a:pt x="2229" y="6730"/>
                </a:cubicBezTo>
                <a:cubicBezTo>
                  <a:pt x="2226" y="6719"/>
                  <a:pt x="2223" y="6707"/>
                  <a:pt x="2220" y="6694"/>
                </a:cubicBezTo>
                <a:cubicBezTo>
                  <a:pt x="2220" y="6691"/>
                  <a:pt x="2218" y="6679"/>
                  <a:pt x="2216" y="6670"/>
                </a:cubicBezTo>
                <a:lnTo>
                  <a:pt x="2216" y="6670"/>
                </a:lnTo>
                <a:cubicBezTo>
                  <a:pt x="2216" y="6670"/>
                  <a:pt x="2216" y="6670"/>
                  <a:pt x="2216" y="6670"/>
                </a:cubicBezTo>
                <a:cubicBezTo>
                  <a:pt x="2216" y="6670"/>
                  <a:pt x="2216" y="6669"/>
                  <a:pt x="2216" y="6666"/>
                </a:cubicBezTo>
                <a:cubicBezTo>
                  <a:pt x="2216" y="6663"/>
                  <a:pt x="2215" y="6662"/>
                  <a:pt x="2215" y="6662"/>
                </a:cubicBezTo>
                <a:lnTo>
                  <a:pt x="2215" y="6662"/>
                </a:lnTo>
                <a:cubicBezTo>
                  <a:pt x="2215" y="6662"/>
                  <a:pt x="2216" y="6666"/>
                  <a:pt x="2216" y="6670"/>
                </a:cubicBezTo>
                <a:lnTo>
                  <a:pt x="2216" y="6670"/>
                </a:lnTo>
                <a:cubicBezTo>
                  <a:pt x="2216" y="6668"/>
                  <a:pt x="2213" y="6650"/>
                  <a:pt x="2213" y="6646"/>
                </a:cubicBezTo>
                <a:cubicBezTo>
                  <a:pt x="2212" y="6633"/>
                  <a:pt x="2212" y="6621"/>
                  <a:pt x="2210" y="6608"/>
                </a:cubicBezTo>
                <a:cubicBezTo>
                  <a:pt x="2209" y="6582"/>
                  <a:pt x="2209" y="6556"/>
                  <a:pt x="2209" y="6530"/>
                </a:cubicBezTo>
                <a:cubicBezTo>
                  <a:pt x="2209" y="6505"/>
                  <a:pt x="2210" y="6477"/>
                  <a:pt x="2213" y="6451"/>
                </a:cubicBezTo>
                <a:cubicBezTo>
                  <a:pt x="2215" y="6438"/>
                  <a:pt x="2216" y="6425"/>
                  <a:pt x="2218" y="6411"/>
                </a:cubicBezTo>
                <a:cubicBezTo>
                  <a:pt x="2218" y="6408"/>
                  <a:pt x="2218" y="6405"/>
                  <a:pt x="2218" y="6402"/>
                </a:cubicBezTo>
                <a:lnTo>
                  <a:pt x="2218" y="6402"/>
                </a:lnTo>
                <a:cubicBezTo>
                  <a:pt x="2219" y="6401"/>
                  <a:pt x="2219" y="6398"/>
                  <a:pt x="2220" y="6394"/>
                </a:cubicBezTo>
                <a:cubicBezTo>
                  <a:pt x="2229" y="6339"/>
                  <a:pt x="2241" y="6284"/>
                  <a:pt x="2255" y="6230"/>
                </a:cubicBezTo>
                <a:cubicBezTo>
                  <a:pt x="2269" y="6176"/>
                  <a:pt x="2287" y="6120"/>
                  <a:pt x="2307" y="6067"/>
                </a:cubicBezTo>
                <a:cubicBezTo>
                  <a:pt x="2313" y="6053"/>
                  <a:pt x="2318" y="6040"/>
                  <a:pt x="2323" y="6027"/>
                </a:cubicBezTo>
                <a:lnTo>
                  <a:pt x="2329" y="6012"/>
                </a:lnTo>
                <a:lnTo>
                  <a:pt x="2329" y="6012"/>
                </a:lnTo>
                <a:cubicBezTo>
                  <a:pt x="2328" y="6015"/>
                  <a:pt x="2327" y="6018"/>
                  <a:pt x="2327" y="6018"/>
                </a:cubicBezTo>
                <a:cubicBezTo>
                  <a:pt x="2327" y="6018"/>
                  <a:pt x="2327" y="6016"/>
                  <a:pt x="2330" y="6009"/>
                </a:cubicBezTo>
                <a:lnTo>
                  <a:pt x="2330" y="6009"/>
                </a:lnTo>
                <a:lnTo>
                  <a:pt x="2329" y="6012"/>
                </a:lnTo>
                <a:lnTo>
                  <a:pt x="2329" y="6012"/>
                </a:lnTo>
                <a:cubicBezTo>
                  <a:pt x="2330" y="6009"/>
                  <a:pt x="2331" y="6007"/>
                  <a:pt x="2331" y="6005"/>
                </a:cubicBezTo>
                <a:cubicBezTo>
                  <a:pt x="2343" y="5979"/>
                  <a:pt x="2356" y="5953"/>
                  <a:pt x="2369" y="5926"/>
                </a:cubicBezTo>
                <a:cubicBezTo>
                  <a:pt x="2418" y="5824"/>
                  <a:pt x="2477" y="5726"/>
                  <a:pt x="2546" y="5634"/>
                </a:cubicBezTo>
                <a:cubicBezTo>
                  <a:pt x="2549" y="5630"/>
                  <a:pt x="2552" y="5625"/>
                  <a:pt x="2555" y="5621"/>
                </a:cubicBezTo>
                <a:lnTo>
                  <a:pt x="2555" y="5621"/>
                </a:lnTo>
                <a:cubicBezTo>
                  <a:pt x="2554" y="5622"/>
                  <a:pt x="2554" y="5623"/>
                  <a:pt x="2554" y="5623"/>
                </a:cubicBezTo>
                <a:cubicBezTo>
                  <a:pt x="2554" y="5623"/>
                  <a:pt x="2559" y="5616"/>
                  <a:pt x="2560" y="5615"/>
                </a:cubicBezTo>
                <a:lnTo>
                  <a:pt x="2560" y="5615"/>
                </a:lnTo>
                <a:cubicBezTo>
                  <a:pt x="2558" y="5617"/>
                  <a:pt x="2557" y="5619"/>
                  <a:pt x="2555" y="5621"/>
                </a:cubicBezTo>
                <a:lnTo>
                  <a:pt x="2555" y="5621"/>
                </a:lnTo>
                <a:cubicBezTo>
                  <a:pt x="2556" y="5620"/>
                  <a:pt x="2556" y="5619"/>
                  <a:pt x="2557" y="5618"/>
                </a:cubicBezTo>
                <a:cubicBezTo>
                  <a:pt x="2566" y="5608"/>
                  <a:pt x="2574" y="5596"/>
                  <a:pt x="2583" y="5586"/>
                </a:cubicBezTo>
                <a:cubicBezTo>
                  <a:pt x="2605" y="5562"/>
                  <a:pt x="2626" y="5537"/>
                  <a:pt x="2648" y="5513"/>
                </a:cubicBezTo>
                <a:cubicBezTo>
                  <a:pt x="2698" y="5457"/>
                  <a:pt x="2750" y="5404"/>
                  <a:pt x="2803" y="5352"/>
                </a:cubicBezTo>
                <a:cubicBezTo>
                  <a:pt x="2911" y="5245"/>
                  <a:pt x="3026" y="5146"/>
                  <a:pt x="3146" y="5054"/>
                </a:cubicBezTo>
                <a:cubicBezTo>
                  <a:pt x="3615" y="4688"/>
                  <a:pt x="4163" y="4418"/>
                  <a:pt x="4736" y="4261"/>
                </a:cubicBezTo>
                <a:cubicBezTo>
                  <a:pt x="4791" y="4246"/>
                  <a:pt x="4845" y="4232"/>
                  <a:pt x="4899" y="4219"/>
                </a:cubicBezTo>
                <a:close/>
                <a:moveTo>
                  <a:pt x="7193" y="5609"/>
                </a:moveTo>
                <a:cubicBezTo>
                  <a:pt x="7195" y="5632"/>
                  <a:pt x="7197" y="5656"/>
                  <a:pt x="7198" y="5680"/>
                </a:cubicBezTo>
                <a:cubicBezTo>
                  <a:pt x="7201" y="5748"/>
                  <a:pt x="7201" y="5815"/>
                  <a:pt x="7198" y="5883"/>
                </a:cubicBezTo>
                <a:cubicBezTo>
                  <a:pt x="7195" y="5950"/>
                  <a:pt x="7188" y="6020"/>
                  <a:pt x="7179" y="6070"/>
                </a:cubicBezTo>
                <a:cubicBezTo>
                  <a:pt x="7135" y="6358"/>
                  <a:pt x="7034" y="6661"/>
                  <a:pt x="6851" y="6893"/>
                </a:cubicBezTo>
                <a:cubicBezTo>
                  <a:pt x="6807" y="6951"/>
                  <a:pt x="6755" y="7005"/>
                  <a:pt x="6697" y="7050"/>
                </a:cubicBezTo>
                <a:cubicBezTo>
                  <a:pt x="6653" y="7086"/>
                  <a:pt x="6578" y="7129"/>
                  <a:pt x="6539" y="7146"/>
                </a:cubicBezTo>
                <a:cubicBezTo>
                  <a:pt x="6512" y="7156"/>
                  <a:pt x="6484" y="7165"/>
                  <a:pt x="6457" y="7172"/>
                </a:cubicBezTo>
                <a:cubicBezTo>
                  <a:pt x="6443" y="7177"/>
                  <a:pt x="6428" y="7179"/>
                  <a:pt x="6414" y="7181"/>
                </a:cubicBezTo>
                <a:cubicBezTo>
                  <a:pt x="6422" y="7180"/>
                  <a:pt x="6423" y="7180"/>
                  <a:pt x="6421" y="7180"/>
                </a:cubicBezTo>
                <a:cubicBezTo>
                  <a:pt x="6415" y="7180"/>
                  <a:pt x="6394" y="7181"/>
                  <a:pt x="6389" y="7181"/>
                </a:cubicBezTo>
                <a:cubicBezTo>
                  <a:pt x="6385" y="7181"/>
                  <a:pt x="6382" y="7181"/>
                  <a:pt x="6378" y="7181"/>
                </a:cubicBezTo>
                <a:cubicBezTo>
                  <a:pt x="6371" y="7181"/>
                  <a:pt x="6364" y="7181"/>
                  <a:pt x="6356" y="7181"/>
                </a:cubicBezTo>
                <a:cubicBezTo>
                  <a:pt x="6353" y="7181"/>
                  <a:pt x="6349" y="7180"/>
                  <a:pt x="6345" y="7180"/>
                </a:cubicBezTo>
                <a:lnTo>
                  <a:pt x="6345" y="7180"/>
                </a:lnTo>
                <a:cubicBezTo>
                  <a:pt x="6344" y="7180"/>
                  <a:pt x="6343" y="7180"/>
                  <a:pt x="6342" y="7179"/>
                </a:cubicBezTo>
                <a:cubicBezTo>
                  <a:pt x="6330" y="7177"/>
                  <a:pt x="6319" y="7174"/>
                  <a:pt x="6306" y="7171"/>
                </a:cubicBezTo>
                <a:cubicBezTo>
                  <a:pt x="6301" y="7169"/>
                  <a:pt x="6281" y="7160"/>
                  <a:pt x="6279" y="7160"/>
                </a:cubicBezTo>
                <a:lnTo>
                  <a:pt x="6279" y="7160"/>
                </a:lnTo>
                <a:cubicBezTo>
                  <a:pt x="6279" y="7160"/>
                  <a:pt x="6281" y="7161"/>
                  <a:pt x="6289" y="7165"/>
                </a:cubicBezTo>
                <a:cubicBezTo>
                  <a:pt x="6269" y="7156"/>
                  <a:pt x="6251" y="7145"/>
                  <a:pt x="6233" y="7134"/>
                </a:cubicBezTo>
                <a:lnTo>
                  <a:pt x="6233" y="7134"/>
                </a:lnTo>
                <a:cubicBezTo>
                  <a:pt x="6229" y="7131"/>
                  <a:pt x="6225" y="7128"/>
                  <a:pt x="6222" y="7125"/>
                </a:cubicBezTo>
                <a:cubicBezTo>
                  <a:pt x="6212" y="7116"/>
                  <a:pt x="6202" y="7106"/>
                  <a:pt x="6194" y="7096"/>
                </a:cubicBezTo>
                <a:cubicBezTo>
                  <a:pt x="6189" y="7091"/>
                  <a:pt x="6181" y="7082"/>
                  <a:pt x="6181" y="7082"/>
                </a:cubicBezTo>
                <a:lnTo>
                  <a:pt x="6181" y="7082"/>
                </a:lnTo>
                <a:cubicBezTo>
                  <a:pt x="6181" y="7082"/>
                  <a:pt x="6183" y="7084"/>
                  <a:pt x="6188" y="7090"/>
                </a:cubicBezTo>
                <a:cubicBezTo>
                  <a:pt x="6179" y="7080"/>
                  <a:pt x="6173" y="7070"/>
                  <a:pt x="6166" y="7060"/>
                </a:cubicBezTo>
                <a:cubicBezTo>
                  <a:pt x="6161" y="7048"/>
                  <a:pt x="6153" y="7038"/>
                  <a:pt x="6148" y="7027"/>
                </a:cubicBezTo>
                <a:cubicBezTo>
                  <a:pt x="6145" y="7023"/>
                  <a:pt x="6138" y="7005"/>
                  <a:pt x="6136" y="7001"/>
                </a:cubicBezTo>
                <a:lnTo>
                  <a:pt x="6136" y="7001"/>
                </a:lnTo>
                <a:cubicBezTo>
                  <a:pt x="6133" y="6994"/>
                  <a:pt x="6128" y="6979"/>
                  <a:pt x="6127" y="6975"/>
                </a:cubicBezTo>
                <a:cubicBezTo>
                  <a:pt x="6123" y="6962"/>
                  <a:pt x="6119" y="6949"/>
                  <a:pt x="6116" y="6936"/>
                </a:cubicBezTo>
                <a:cubicBezTo>
                  <a:pt x="6113" y="6923"/>
                  <a:pt x="6110" y="6910"/>
                  <a:pt x="6107" y="6897"/>
                </a:cubicBezTo>
                <a:cubicBezTo>
                  <a:pt x="6107" y="6897"/>
                  <a:pt x="6107" y="6896"/>
                  <a:pt x="6107" y="6895"/>
                </a:cubicBezTo>
                <a:lnTo>
                  <a:pt x="6107" y="6895"/>
                </a:lnTo>
                <a:cubicBezTo>
                  <a:pt x="6107" y="6894"/>
                  <a:pt x="6106" y="6879"/>
                  <a:pt x="6106" y="6877"/>
                </a:cubicBezTo>
                <a:cubicBezTo>
                  <a:pt x="6103" y="6848"/>
                  <a:pt x="6102" y="6820"/>
                  <a:pt x="6103" y="6791"/>
                </a:cubicBezTo>
                <a:cubicBezTo>
                  <a:pt x="6103" y="6775"/>
                  <a:pt x="6104" y="6761"/>
                  <a:pt x="6106" y="6745"/>
                </a:cubicBezTo>
                <a:cubicBezTo>
                  <a:pt x="6106" y="6745"/>
                  <a:pt x="6108" y="6732"/>
                  <a:pt x="6107" y="6732"/>
                </a:cubicBezTo>
                <a:lnTo>
                  <a:pt x="6107" y="6732"/>
                </a:lnTo>
                <a:cubicBezTo>
                  <a:pt x="6108" y="6727"/>
                  <a:pt x="6109" y="6722"/>
                  <a:pt x="6109" y="6720"/>
                </a:cubicBezTo>
                <a:cubicBezTo>
                  <a:pt x="6161" y="6435"/>
                  <a:pt x="6379" y="6207"/>
                  <a:pt x="6601" y="6018"/>
                </a:cubicBezTo>
                <a:cubicBezTo>
                  <a:pt x="6788" y="5860"/>
                  <a:pt x="6987" y="5728"/>
                  <a:pt x="7193" y="5609"/>
                </a:cubicBezTo>
                <a:close/>
                <a:moveTo>
                  <a:pt x="2427" y="1"/>
                </a:moveTo>
                <a:cubicBezTo>
                  <a:pt x="2230" y="1"/>
                  <a:pt x="2033" y="23"/>
                  <a:pt x="1841" y="68"/>
                </a:cubicBezTo>
                <a:cubicBezTo>
                  <a:pt x="1481" y="153"/>
                  <a:pt x="1135" y="322"/>
                  <a:pt x="850" y="563"/>
                </a:cubicBezTo>
                <a:cubicBezTo>
                  <a:pt x="544" y="820"/>
                  <a:pt x="319" y="1164"/>
                  <a:pt x="186" y="1541"/>
                </a:cubicBezTo>
                <a:cubicBezTo>
                  <a:pt x="23" y="1999"/>
                  <a:pt x="0" y="2501"/>
                  <a:pt x="60" y="2982"/>
                </a:cubicBezTo>
                <a:cubicBezTo>
                  <a:pt x="98" y="3284"/>
                  <a:pt x="164" y="3580"/>
                  <a:pt x="253" y="3873"/>
                </a:cubicBezTo>
                <a:cubicBezTo>
                  <a:pt x="272" y="3935"/>
                  <a:pt x="323" y="3963"/>
                  <a:pt x="374" y="3963"/>
                </a:cubicBezTo>
                <a:cubicBezTo>
                  <a:pt x="452" y="3963"/>
                  <a:pt x="532" y="3900"/>
                  <a:pt x="502" y="3803"/>
                </a:cubicBezTo>
                <a:lnTo>
                  <a:pt x="502" y="3803"/>
                </a:lnTo>
                <a:lnTo>
                  <a:pt x="502" y="3805"/>
                </a:lnTo>
                <a:cubicBezTo>
                  <a:pt x="344" y="3287"/>
                  <a:pt x="253" y="2773"/>
                  <a:pt x="301" y="2231"/>
                </a:cubicBezTo>
                <a:cubicBezTo>
                  <a:pt x="304" y="2205"/>
                  <a:pt x="307" y="2179"/>
                  <a:pt x="309" y="2153"/>
                </a:cubicBezTo>
                <a:cubicBezTo>
                  <a:pt x="311" y="2139"/>
                  <a:pt x="312" y="2124"/>
                  <a:pt x="314" y="2111"/>
                </a:cubicBezTo>
                <a:lnTo>
                  <a:pt x="314" y="2111"/>
                </a:lnTo>
                <a:cubicBezTo>
                  <a:pt x="313" y="2117"/>
                  <a:pt x="313" y="2119"/>
                  <a:pt x="313" y="2119"/>
                </a:cubicBezTo>
                <a:cubicBezTo>
                  <a:pt x="313" y="2119"/>
                  <a:pt x="317" y="2092"/>
                  <a:pt x="318" y="2087"/>
                </a:cubicBezTo>
                <a:cubicBezTo>
                  <a:pt x="325" y="2033"/>
                  <a:pt x="335" y="1980"/>
                  <a:pt x="347" y="1928"/>
                </a:cubicBezTo>
                <a:cubicBezTo>
                  <a:pt x="367" y="1829"/>
                  <a:pt x="394" y="1731"/>
                  <a:pt x="427" y="1636"/>
                </a:cubicBezTo>
                <a:cubicBezTo>
                  <a:pt x="443" y="1590"/>
                  <a:pt x="461" y="1544"/>
                  <a:pt x="479" y="1498"/>
                </a:cubicBezTo>
                <a:cubicBezTo>
                  <a:pt x="481" y="1495"/>
                  <a:pt x="481" y="1493"/>
                  <a:pt x="481" y="1493"/>
                </a:cubicBezTo>
                <a:lnTo>
                  <a:pt x="481" y="1493"/>
                </a:lnTo>
                <a:cubicBezTo>
                  <a:pt x="481" y="1493"/>
                  <a:pt x="481" y="1494"/>
                  <a:pt x="481" y="1494"/>
                </a:cubicBezTo>
                <a:lnTo>
                  <a:pt x="481" y="1494"/>
                </a:lnTo>
                <a:cubicBezTo>
                  <a:pt x="482" y="1491"/>
                  <a:pt x="483" y="1489"/>
                  <a:pt x="484" y="1487"/>
                </a:cubicBezTo>
                <a:cubicBezTo>
                  <a:pt x="489" y="1475"/>
                  <a:pt x="494" y="1464"/>
                  <a:pt x="499" y="1454"/>
                </a:cubicBezTo>
                <a:cubicBezTo>
                  <a:pt x="509" y="1432"/>
                  <a:pt x="520" y="1410"/>
                  <a:pt x="530" y="1389"/>
                </a:cubicBezTo>
                <a:cubicBezTo>
                  <a:pt x="571" y="1305"/>
                  <a:pt x="617" y="1226"/>
                  <a:pt x="669" y="1148"/>
                </a:cubicBezTo>
                <a:cubicBezTo>
                  <a:pt x="681" y="1131"/>
                  <a:pt x="694" y="1114"/>
                  <a:pt x="705" y="1097"/>
                </a:cubicBezTo>
                <a:cubicBezTo>
                  <a:pt x="712" y="1088"/>
                  <a:pt x="718" y="1079"/>
                  <a:pt x="725" y="1069"/>
                </a:cubicBezTo>
                <a:cubicBezTo>
                  <a:pt x="728" y="1065"/>
                  <a:pt x="740" y="1051"/>
                  <a:pt x="743" y="1046"/>
                </a:cubicBezTo>
                <a:lnTo>
                  <a:pt x="743" y="1046"/>
                </a:lnTo>
                <a:cubicBezTo>
                  <a:pt x="747" y="1041"/>
                  <a:pt x="753" y="1034"/>
                  <a:pt x="756" y="1032"/>
                </a:cubicBezTo>
                <a:cubicBezTo>
                  <a:pt x="761" y="1023"/>
                  <a:pt x="767" y="1016"/>
                  <a:pt x="773" y="1009"/>
                </a:cubicBezTo>
                <a:cubicBezTo>
                  <a:pt x="789" y="990"/>
                  <a:pt x="804" y="973"/>
                  <a:pt x="820" y="956"/>
                </a:cubicBezTo>
                <a:cubicBezTo>
                  <a:pt x="878" y="889"/>
                  <a:pt x="940" y="828"/>
                  <a:pt x="1006" y="771"/>
                </a:cubicBezTo>
                <a:cubicBezTo>
                  <a:pt x="1020" y="757"/>
                  <a:pt x="1036" y="744"/>
                  <a:pt x="1052" y="733"/>
                </a:cubicBezTo>
                <a:cubicBezTo>
                  <a:pt x="1059" y="725"/>
                  <a:pt x="1068" y="718"/>
                  <a:pt x="1076" y="711"/>
                </a:cubicBezTo>
                <a:lnTo>
                  <a:pt x="1084" y="706"/>
                </a:lnTo>
                <a:lnTo>
                  <a:pt x="1084" y="706"/>
                </a:lnTo>
                <a:cubicBezTo>
                  <a:pt x="1084" y="706"/>
                  <a:pt x="1085" y="705"/>
                  <a:pt x="1086" y="704"/>
                </a:cubicBezTo>
                <a:cubicBezTo>
                  <a:pt x="1121" y="678"/>
                  <a:pt x="1156" y="652"/>
                  <a:pt x="1192" y="629"/>
                </a:cubicBezTo>
                <a:cubicBezTo>
                  <a:pt x="1262" y="581"/>
                  <a:pt x="1335" y="538"/>
                  <a:pt x="1410" y="499"/>
                </a:cubicBezTo>
                <a:cubicBezTo>
                  <a:pt x="1446" y="481"/>
                  <a:pt x="1484" y="463"/>
                  <a:pt x="1521" y="446"/>
                </a:cubicBezTo>
                <a:cubicBezTo>
                  <a:pt x="1530" y="442"/>
                  <a:pt x="1538" y="438"/>
                  <a:pt x="1547" y="435"/>
                </a:cubicBezTo>
                <a:lnTo>
                  <a:pt x="1547" y="435"/>
                </a:lnTo>
                <a:cubicBezTo>
                  <a:pt x="1550" y="433"/>
                  <a:pt x="1554" y="432"/>
                  <a:pt x="1557" y="430"/>
                </a:cubicBezTo>
                <a:cubicBezTo>
                  <a:pt x="1576" y="423"/>
                  <a:pt x="1596" y="415"/>
                  <a:pt x="1616" y="407"/>
                </a:cubicBezTo>
                <a:cubicBezTo>
                  <a:pt x="1694" y="379"/>
                  <a:pt x="1774" y="353"/>
                  <a:pt x="1856" y="331"/>
                </a:cubicBezTo>
                <a:cubicBezTo>
                  <a:pt x="1938" y="311"/>
                  <a:pt x="2020" y="294"/>
                  <a:pt x="2104" y="282"/>
                </a:cubicBezTo>
                <a:cubicBezTo>
                  <a:pt x="2106" y="282"/>
                  <a:pt x="2111" y="281"/>
                  <a:pt x="2116" y="280"/>
                </a:cubicBezTo>
                <a:lnTo>
                  <a:pt x="2116" y="280"/>
                </a:lnTo>
                <a:cubicBezTo>
                  <a:pt x="2116" y="280"/>
                  <a:pt x="2116" y="280"/>
                  <a:pt x="2116" y="280"/>
                </a:cubicBezTo>
                <a:cubicBezTo>
                  <a:pt x="2116" y="280"/>
                  <a:pt x="2118" y="280"/>
                  <a:pt x="2123" y="279"/>
                </a:cubicBezTo>
                <a:cubicBezTo>
                  <a:pt x="2127" y="279"/>
                  <a:pt x="2129" y="278"/>
                  <a:pt x="2128" y="278"/>
                </a:cubicBezTo>
                <a:lnTo>
                  <a:pt x="2128" y="278"/>
                </a:lnTo>
                <a:cubicBezTo>
                  <a:pt x="2128" y="278"/>
                  <a:pt x="2122" y="279"/>
                  <a:pt x="2116" y="280"/>
                </a:cubicBezTo>
                <a:lnTo>
                  <a:pt x="2116" y="280"/>
                </a:lnTo>
                <a:cubicBezTo>
                  <a:pt x="2115" y="280"/>
                  <a:pt x="2138" y="276"/>
                  <a:pt x="2140" y="276"/>
                </a:cubicBezTo>
                <a:cubicBezTo>
                  <a:pt x="2161" y="274"/>
                  <a:pt x="2182" y="272"/>
                  <a:pt x="2203" y="271"/>
                </a:cubicBezTo>
                <a:cubicBezTo>
                  <a:pt x="2245" y="266"/>
                  <a:pt x="2287" y="263"/>
                  <a:pt x="2328" y="262"/>
                </a:cubicBezTo>
                <a:cubicBezTo>
                  <a:pt x="2363" y="260"/>
                  <a:pt x="2398" y="259"/>
                  <a:pt x="2433" y="259"/>
                </a:cubicBezTo>
                <a:cubicBezTo>
                  <a:pt x="2482" y="259"/>
                  <a:pt x="2530" y="261"/>
                  <a:pt x="2579" y="263"/>
                </a:cubicBezTo>
                <a:cubicBezTo>
                  <a:pt x="2620" y="266"/>
                  <a:pt x="2661" y="271"/>
                  <a:pt x="2703" y="275"/>
                </a:cubicBezTo>
                <a:cubicBezTo>
                  <a:pt x="2711" y="275"/>
                  <a:pt x="2720" y="276"/>
                  <a:pt x="2730" y="278"/>
                </a:cubicBezTo>
                <a:cubicBezTo>
                  <a:pt x="2732" y="278"/>
                  <a:pt x="2734" y="278"/>
                  <a:pt x="2737" y="278"/>
                </a:cubicBezTo>
                <a:lnTo>
                  <a:pt x="2737" y="278"/>
                </a:lnTo>
                <a:cubicBezTo>
                  <a:pt x="2758" y="282"/>
                  <a:pt x="2780" y="285"/>
                  <a:pt x="2800" y="288"/>
                </a:cubicBezTo>
                <a:cubicBezTo>
                  <a:pt x="2962" y="315"/>
                  <a:pt x="3121" y="360"/>
                  <a:pt x="3274" y="420"/>
                </a:cubicBezTo>
                <a:cubicBezTo>
                  <a:pt x="3282" y="423"/>
                  <a:pt x="3290" y="428"/>
                  <a:pt x="3298" y="430"/>
                </a:cubicBezTo>
                <a:cubicBezTo>
                  <a:pt x="3303" y="432"/>
                  <a:pt x="3304" y="433"/>
                  <a:pt x="3305" y="433"/>
                </a:cubicBezTo>
                <a:cubicBezTo>
                  <a:pt x="3305" y="433"/>
                  <a:pt x="3294" y="428"/>
                  <a:pt x="3295" y="428"/>
                </a:cubicBezTo>
                <a:lnTo>
                  <a:pt x="3295" y="428"/>
                </a:lnTo>
                <a:cubicBezTo>
                  <a:pt x="3295" y="428"/>
                  <a:pt x="3297" y="429"/>
                  <a:pt x="3304" y="432"/>
                </a:cubicBezTo>
                <a:cubicBezTo>
                  <a:pt x="3323" y="442"/>
                  <a:pt x="3343" y="451"/>
                  <a:pt x="3363" y="459"/>
                </a:cubicBezTo>
                <a:cubicBezTo>
                  <a:pt x="3398" y="476"/>
                  <a:pt x="3434" y="494"/>
                  <a:pt x="3468" y="512"/>
                </a:cubicBezTo>
                <a:cubicBezTo>
                  <a:pt x="3575" y="570"/>
                  <a:pt x="3678" y="638"/>
                  <a:pt x="3775" y="711"/>
                </a:cubicBezTo>
                <a:cubicBezTo>
                  <a:pt x="3978" y="864"/>
                  <a:pt x="4178" y="1075"/>
                  <a:pt x="4324" y="1281"/>
                </a:cubicBezTo>
                <a:cubicBezTo>
                  <a:pt x="4654" y="1746"/>
                  <a:pt x="4839" y="2287"/>
                  <a:pt x="4920" y="2852"/>
                </a:cubicBezTo>
                <a:cubicBezTo>
                  <a:pt x="4970" y="3209"/>
                  <a:pt x="4973" y="3578"/>
                  <a:pt x="4935" y="3944"/>
                </a:cubicBezTo>
                <a:lnTo>
                  <a:pt x="4935" y="3944"/>
                </a:lnTo>
                <a:cubicBezTo>
                  <a:pt x="4590" y="4016"/>
                  <a:pt x="4254" y="4133"/>
                  <a:pt x="3937" y="4277"/>
                </a:cubicBezTo>
                <a:cubicBezTo>
                  <a:pt x="3645" y="4411"/>
                  <a:pt x="3366" y="4572"/>
                  <a:pt x="3105" y="4760"/>
                </a:cubicBezTo>
                <a:cubicBezTo>
                  <a:pt x="2846" y="4950"/>
                  <a:pt x="2603" y="5159"/>
                  <a:pt x="2400" y="5404"/>
                </a:cubicBezTo>
                <a:cubicBezTo>
                  <a:pt x="2098" y="5765"/>
                  <a:pt x="1875" y="6292"/>
                  <a:pt x="1973" y="6769"/>
                </a:cubicBezTo>
                <a:cubicBezTo>
                  <a:pt x="2018" y="6991"/>
                  <a:pt x="2161" y="7187"/>
                  <a:pt x="2370" y="7280"/>
                </a:cubicBezTo>
                <a:cubicBezTo>
                  <a:pt x="2500" y="7339"/>
                  <a:pt x="2638" y="7364"/>
                  <a:pt x="2777" y="7364"/>
                </a:cubicBezTo>
                <a:cubicBezTo>
                  <a:pt x="2921" y="7364"/>
                  <a:pt x="3066" y="7337"/>
                  <a:pt x="3203" y="7293"/>
                </a:cubicBezTo>
                <a:cubicBezTo>
                  <a:pt x="3504" y="7198"/>
                  <a:pt x="3783" y="7030"/>
                  <a:pt x="4015" y="6817"/>
                </a:cubicBezTo>
                <a:cubicBezTo>
                  <a:pt x="4245" y="6602"/>
                  <a:pt x="4426" y="6300"/>
                  <a:pt x="4576" y="6012"/>
                </a:cubicBezTo>
                <a:cubicBezTo>
                  <a:pt x="4874" y="5437"/>
                  <a:pt x="5078" y="4809"/>
                  <a:pt x="5168" y="4166"/>
                </a:cubicBezTo>
                <a:lnTo>
                  <a:pt x="5168" y="4166"/>
                </a:lnTo>
                <a:cubicBezTo>
                  <a:pt x="5295" y="4146"/>
                  <a:pt x="5423" y="4133"/>
                  <a:pt x="5556" y="4129"/>
                </a:cubicBezTo>
                <a:cubicBezTo>
                  <a:pt x="5589" y="4127"/>
                  <a:pt x="5622" y="4127"/>
                  <a:pt x="5656" y="4127"/>
                </a:cubicBezTo>
                <a:cubicBezTo>
                  <a:pt x="5689" y="4127"/>
                  <a:pt x="5722" y="4127"/>
                  <a:pt x="5756" y="4129"/>
                </a:cubicBezTo>
                <a:cubicBezTo>
                  <a:pt x="5786" y="4129"/>
                  <a:pt x="5817" y="4132"/>
                  <a:pt x="5847" y="4134"/>
                </a:cubicBezTo>
                <a:cubicBezTo>
                  <a:pt x="5887" y="4139"/>
                  <a:pt x="5884" y="4137"/>
                  <a:pt x="5927" y="4145"/>
                </a:cubicBezTo>
                <a:cubicBezTo>
                  <a:pt x="5989" y="4156"/>
                  <a:pt x="6051" y="4170"/>
                  <a:pt x="6112" y="4189"/>
                </a:cubicBezTo>
                <a:cubicBezTo>
                  <a:pt x="6139" y="4198"/>
                  <a:pt x="6166" y="4206"/>
                  <a:pt x="6192" y="4216"/>
                </a:cubicBezTo>
                <a:cubicBezTo>
                  <a:pt x="6208" y="4222"/>
                  <a:pt x="6221" y="4227"/>
                  <a:pt x="6235" y="4232"/>
                </a:cubicBezTo>
                <a:cubicBezTo>
                  <a:pt x="6260" y="4242"/>
                  <a:pt x="6243" y="4235"/>
                  <a:pt x="6266" y="4245"/>
                </a:cubicBezTo>
                <a:cubicBezTo>
                  <a:pt x="6493" y="4352"/>
                  <a:pt x="6664" y="4484"/>
                  <a:pt x="6824" y="4680"/>
                </a:cubicBezTo>
                <a:cubicBezTo>
                  <a:pt x="6828" y="4685"/>
                  <a:pt x="6843" y="4703"/>
                  <a:pt x="6843" y="4703"/>
                </a:cubicBezTo>
                <a:cubicBezTo>
                  <a:pt x="6843" y="4703"/>
                  <a:pt x="6843" y="4703"/>
                  <a:pt x="6843" y="4703"/>
                </a:cubicBezTo>
                <a:cubicBezTo>
                  <a:pt x="6841" y="4701"/>
                  <a:pt x="6840" y="4700"/>
                  <a:pt x="6840" y="4700"/>
                </a:cubicBezTo>
                <a:lnTo>
                  <a:pt x="6840" y="4700"/>
                </a:lnTo>
                <a:cubicBezTo>
                  <a:pt x="6840" y="4700"/>
                  <a:pt x="6852" y="4715"/>
                  <a:pt x="6853" y="4716"/>
                </a:cubicBezTo>
                <a:cubicBezTo>
                  <a:pt x="6856" y="4722"/>
                  <a:pt x="6860" y="4727"/>
                  <a:pt x="6864" y="4732"/>
                </a:cubicBezTo>
                <a:cubicBezTo>
                  <a:pt x="6881" y="4758"/>
                  <a:pt x="6900" y="4783"/>
                  <a:pt x="6916" y="4809"/>
                </a:cubicBezTo>
                <a:cubicBezTo>
                  <a:pt x="6951" y="4861"/>
                  <a:pt x="6982" y="4916"/>
                  <a:pt x="7010" y="4972"/>
                </a:cubicBezTo>
                <a:cubicBezTo>
                  <a:pt x="7066" y="5081"/>
                  <a:pt x="7105" y="5182"/>
                  <a:pt x="7138" y="5310"/>
                </a:cubicBezTo>
                <a:cubicBezTo>
                  <a:pt x="7140" y="5318"/>
                  <a:pt x="7142" y="5327"/>
                  <a:pt x="7144" y="5335"/>
                </a:cubicBezTo>
                <a:lnTo>
                  <a:pt x="7144" y="5335"/>
                </a:lnTo>
                <a:cubicBezTo>
                  <a:pt x="6849" y="5499"/>
                  <a:pt x="6570" y="5691"/>
                  <a:pt x="6326" y="5917"/>
                </a:cubicBezTo>
                <a:cubicBezTo>
                  <a:pt x="6086" y="6139"/>
                  <a:pt x="5878" y="6411"/>
                  <a:pt x="5847" y="6745"/>
                </a:cubicBezTo>
                <a:cubicBezTo>
                  <a:pt x="5824" y="6985"/>
                  <a:pt x="5917" y="7266"/>
                  <a:pt x="6145" y="7382"/>
                </a:cubicBezTo>
                <a:cubicBezTo>
                  <a:pt x="6221" y="7421"/>
                  <a:pt x="6300" y="7438"/>
                  <a:pt x="6380" y="7438"/>
                </a:cubicBezTo>
                <a:cubicBezTo>
                  <a:pt x="6590" y="7438"/>
                  <a:pt x="6800" y="7318"/>
                  <a:pt x="6949" y="7171"/>
                </a:cubicBezTo>
                <a:cubicBezTo>
                  <a:pt x="7185" y="6936"/>
                  <a:pt x="7326" y="6607"/>
                  <a:pt x="7401" y="6287"/>
                </a:cubicBezTo>
                <a:cubicBezTo>
                  <a:pt x="7462" y="6022"/>
                  <a:pt x="7474" y="5745"/>
                  <a:pt x="7435" y="5475"/>
                </a:cubicBezTo>
                <a:lnTo>
                  <a:pt x="7435" y="5475"/>
                </a:lnTo>
                <a:cubicBezTo>
                  <a:pt x="7870" y="5247"/>
                  <a:pt x="8329" y="5077"/>
                  <a:pt x="8818" y="4975"/>
                </a:cubicBezTo>
                <a:cubicBezTo>
                  <a:pt x="9065" y="4924"/>
                  <a:pt x="9300" y="4894"/>
                  <a:pt x="9556" y="4894"/>
                </a:cubicBezTo>
                <a:cubicBezTo>
                  <a:pt x="9574" y="4894"/>
                  <a:pt x="9591" y="4894"/>
                  <a:pt x="9608" y="4894"/>
                </a:cubicBezTo>
                <a:cubicBezTo>
                  <a:pt x="9673" y="4896"/>
                  <a:pt x="9739" y="4899"/>
                  <a:pt x="9804" y="4904"/>
                </a:cubicBezTo>
                <a:cubicBezTo>
                  <a:pt x="9834" y="4906"/>
                  <a:pt x="9865" y="4909"/>
                  <a:pt x="9893" y="4913"/>
                </a:cubicBezTo>
                <a:cubicBezTo>
                  <a:pt x="9895" y="4913"/>
                  <a:pt x="9903" y="4914"/>
                  <a:pt x="9909" y="4914"/>
                </a:cubicBezTo>
                <a:lnTo>
                  <a:pt x="9909" y="4914"/>
                </a:lnTo>
                <a:cubicBezTo>
                  <a:pt x="9913" y="4915"/>
                  <a:pt x="9921" y="4916"/>
                  <a:pt x="9921" y="4916"/>
                </a:cubicBezTo>
                <a:cubicBezTo>
                  <a:pt x="9939" y="4919"/>
                  <a:pt x="9957" y="4922"/>
                  <a:pt x="9975" y="4924"/>
                </a:cubicBezTo>
                <a:cubicBezTo>
                  <a:pt x="10099" y="4945"/>
                  <a:pt x="10221" y="4975"/>
                  <a:pt x="10339" y="5017"/>
                </a:cubicBezTo>
                <a:cubicBezTo>
                  <a:pt x="10401" y="5040"/>
                  <a:pt x="10426" y="5050"/>
                  <a:pt x="10479" y="5074"/>
                </a:cubicBezTo>
                <a:cubicBezTo>
                  <a:pt x="10534" y="5100"/>
                  <a:pt x="10586" y="5127"/>
                  <a:pt x="10636" y="5158"/>
                </a:cubicBezTo>
                <a:cubicBezTo>
                  <a:pt x="10747" y="5225"/>
                  <a:pt x="10817" y="5281"/>
                  <a:pt x="10909" y="5371"/>
                </a:cubicBezTo>
                <a:cubicBezTo>
                  <a:pt x="10936" y="5396"/>
                  <a:pt x="10966" y="5407"/>
                  <a:pt x="10995" y="5407"/>
                </a:cubicBezTo>
                <a:cubicBezTo>
                  <a:pt x="11096" y="5407"/>
                  <a:pt x="11185" y="5278"/>
                  <a:pt x="11092" y="5188"/>
                </a:cubicBezTo>
                <a:cubicBezTo>
                  <a:pt x="10691" y="4796"/>
                  <a:pt x="10138" y="4640"/>
                  <a:pt x="9587" y="4635"/>
                </a:cubicBezTo>
                <a:cubicBezTo>
                  <a:pt x="9578" y="4635"/>
                  <a:pt x="9570" y="4635"/>
                  <a:pt x="9561" y="4635"/>
                </a:cubicBezTo>
                <a:cubicBezTo>
                  <a:pt x="8986" y="4635"/>
                  <a:pt x="8411" y="4779"/>
                  <a:pt x="7877" y="4991"/>
                </a:cubicBezTo>
                <a:cubicBezTo>
                  <a:pt x="7710" y="5057"/>
                  <a:pt x="7543" y="5130"/>
                  <a:pt x="7379" y="5212"/>
                </a:cubicBezTo>
                <a:lnTo>
                  <a:pt x="7379" y="5212"/>
                </a:lnTo>
                <a:cubicBezTo>
                  <a:pt x="7322" y="5009"/>
                  <a:pt x="7233" y="4815"/>
                  <a:pt x="7113" y="4640"/>
                </a:cubicBezTo>
                <a:cubicBezTo>
                  <a:pt x="6799" y="4180"/>
                  <a:pt x="6294" y="3884"/>
                  <a:pt x="5735" y="3868"/>
                </a:cubicBezTo>
                <a:cubicBezTo>
                  <a:pt x="5706" y="3867"/>
                  <a:pt x="5678" y="3867"/>
                  <a:pt x="5649" y="3867"/>
                </a:cubicBezTo>
                <a:cubicBezTo>
                  <a:pt x="5499" y="3867"/>
                  <a:pt x="5348" y="3878"/>
                  <a:pt x="5199" y="3898"/>
                </a:cubicBezTo>
                <a:lnTo>
                  <a:pt x="5199" y="3898"/>
                </a:lnTo>
                <a:cubicBezTo>
                  <a:pt x="5252" y="3294"/>
                  <a:pt x="5198" y="2672"/>
                  <a:pt x="5011" y="2094"/>
                </a:cubicBezTo>
                <a:cubicBezTo>
                  <a:pt x="4827" y="1525"/>
                  <a:pt x="4511" y="993"/>
                  <a:pt x="4054" y="605"/>
                </a:cubicBezTo>
                <a:cubicBezTo>
                  <a:pt x="3729" y="331"/>
                  <a:pt x="3352" y="133"/>
                  <a:pt x="2934" y="50"/>
                </a:cubicBezTo>
                <a:cubicBezTo>
                  <a:pt x="2767" y="17"/>
                  <a:pt x="2597" y="1"/>
                  <a:pt x="242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1069032">
            <a:off x="7188660" y="-53284"/>
            <a:ext cx="729073" cy="560837"/>
          </a:xfrm>
          <a:custGeom>
            <a:avLst/>
            <a:gdLst/>
            <a:ahLst/>
            <a:cxnLst/>
            <a:rect l="l" t="t" r="r" b="b"/>
            <a:pathLst>
              <a:path w="6026" h="4612" extrusionOk="0">
                <a:moveTo>
                  <a:pt x="1541" y="311"/>
                </a:moveTo>
                <a:lnTo>
                  <a:pt x="1539" y="311"/>
                </a:lnTo>
                <a:cubicBezTo>
                  <a:pt x="1539" y="311"/>
                  <a:pt x="1540" y="311"/>
                  <a:pt x="1541" y="311"/>
                </a:cubicBezTo>
                <a:close/>
                <a:moveTo>
                  <a:pt x="1668" y="307"/>
                </a:moveTo>
                <a:lnTo>
                  <a:pt x="1668" y="307"/>
                </a:lnTo>
                <a:cubicBezTo>
                  <a:pt x="1679" y="308"/>
                  <a:pt x="1689" y="309"/>
                  <a:pt x="1700" y="311"/>
                </a:cubicBezTo>
                <a:lnTo>
                  <a:pt x="1668" y="307"/>
                </a:lnTo>
                <a:close/>
                <a:moveTo>
                  <a:pt x="1773" y="335"/>
                </a:moveTo>
                <a:cubicBezTo>
                  <a:pt x="1787" y="342"/>
                  <a:pt x="1793" y="345"/>
                  <a:pt x="1793" y="345"/>
                </a:cubicBezTo>
                <a:cubicBezTo>
                  <a:pt x="1794" y="345"/>
                  <a:pt x="1782" y="338"/>
                  <a:pt x="1775" y="335"/>
                </a:cubicBezTo>
                <a:cubicBezTo>
                  <a:pt x="1774" y="335"/>
                  <a:pt x="1774" y="335"/>
                  <a:pt x="1773" y="335"/>
                </a:cubicBezTo>
                <a:close/>
                <a:moveTo>
                  <a:pt x="1428" y="344"/>
                </a:moveTo>
                <a:cubicBezTo>
                  <a:pt x="1427" y="344"/>
                  <a:pt x="1425" y="345"/>
                  <a:pt x="1422" y="346"/>
                </a:cubicBezTo>
                <a:lnTo>
                  <a:pt x="1422" y="346"/>
                </a:lnTo>
                <a:cubicBezTo>
                  <a:pt x="1424" y="345"/>
                  <a:pt x="1426" y="344"/>
                  <a:pt x="1428" y="344"/>
                </a:cubicBezTo>
                <a:close/>
                <a:moveTo>
                  <a:pt x="973" y="717"/>
                </a:moveTo>
                <a:lnTo>
                  <a:pt x="973" y="717"/>
                </a:lnTo>
                <a:cubicBezTo>
                  <a:pt x="973" y="717"/>
                  <a:pt x="969" y="721"/>
                  <a:pt x="966" y="725"/>
                </a:cubicBezTo>
                <a:lnTo>
                  <a:pt x="966" y="725"/>
                </a:lnTo>
                <a:cubicBezTo>
                  <a:pt x="967" y="724"/>
                  <a:pt x="969" y="722"/>
                  <a:pt x="970" y="721"/>
                </a:cubicBezTo>
                <a:cubicBezTo>
                  <a:pt x="972" y="718"/>
                  <a:pt x="973" y="717"/>
                  <a:pt x="973" y="717"/>
                </a:cubicBezTo>
                <a:close/>
                <a:moveTo>
                  <a:pt x="959" y="735"/>
                </a:move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lose/>
                <a:moveTo>
                  <a:pt x="2107" y="819"/>
                </a:moveTo>
                <a:cubicBezTo>
                  <a:pt x="2108" y="822"/>
                  <a:pt x="2108" y="826"/>
                  <a:pt x="2109" y="830"/>
                </a:cubicBezTo>
                <a:lnTo>
                  <a:pt x="2109" y="830"/>
                </a:lnTo>
                <a:lnTo>
                  <a:pt x="2107" y="819"/>
                </a:lnTo>
                <a:close/>
                <a:moveTo>
                  <a:pt x="2111" y="844"/>
                </a:moveTo>
                <a:cubicBezTo>
                  <a:pt x="2111" y="849"/>
                  <a:pt x="2112" y="855"/>
                  <a:pt x="2113" y="860"/>
                </a:cubicBezTo>
                <a:lnTo>
                  <a:pt x="2111" y="844"/>
                </a:lnTo>
                <a:close/>
                <a:moveTo>
                  <a:pt x="4979" y="1913"/>
                </a:moveTo>
                <a:cubicBezTo>
                  <a:pt x="4983" y="1915"/>
                  <a:pt x="4988" y="1918"/>
                  <a:pt x="4988" y="1918"/>
                </a:cubicBezTo>
                <a:cubicBezTo>
                  <a:pt x="4988" y="1918"/>
                  <a:pt x="4985" y="1916"/>
                  <a:pt x="4979" y="1913"/>
                </a:cubicBezTo>
                <a:close/>
                <a:moveTo>
                  <a:pt x="5237" y="2061"/>
                </a:moveTo>
                <a:cubicBezTo>
                  <a:pt x="5237" y="2061"/>
                  <a:pt x="5248" y="2069"/>
                  <a:pt x="5253" y="2072"/>
                </a:cubicBezTo>
                <a:cubicBezTo>
                  <a:pt x="5253" y="2073"/>
                  <a:pt x="5254" y="2073"/>
                  <a:pt x="5254" y="2073"/>
                </a:cubicBezTo>
                <a:lnTo>
                  <a:pt x="5254" y="2073"/>
                </a:lnTo>
                <a:cubicBezTo>
                  <a:pt x="5242" y="2064"/>
                  <a:pt x="5237" y="2061"/>
                  <a:pt x="5237" y="2061"/>
                </a:cubicBezTo>
                <a:close/>
                <a:moveTo>
                  <a:pt x="5660" y="2730"/>
                </a:moveTo>
                <a:lnTo>
                  <a:pt x="5660" y="2730"/>
                </a:lnTo>
                <a:cubicBezTo>
                  <a:pt x="5660" y="2732"/>
                  <a:pt x="5661" y="2735"/>
                  <a:pt x="5661" y="2738"/>
                </a:cubicBezTo>
                <a:lnTo>
                  <a:pt x="5661" y="2738"/>
                </a:lnTo>
                <a:lnTo>
                  <a:pt x="5660" y="2730"/>
                </a:lnTo>
                <a:close/>
                <a:moveTo>
                  <a:pt x="5662" y="2743"/>
                </a:moveTo>
                <a:cubicBezTo>
                  <a:pt x="5663" y="2752"/>
                  <a:pt x="5665" y="2762"/>
                  <a:pt x="5666" y="2771"/>
                </a:cubicBezTo>
                <a:lnTo>
                  <a:pt x="5662" y="2743"/>
                </a:lnTo>
                <a:close/>
                <a:moveTo>
                  <a:pt x="5497" y="3345"/>
                </a:moveTo>
                <a:cubicBezTo>
                  <a:pt x="5497" y="3345"/>
                  <a:pt x="5495" y="3347"/>
                  <a:pt x="5492" y="3351"/>
                </a:cubicBezTo>
                <a:lnTo>
                  <a:pt x="5492" y="3351"/>
                </a:lnTo>
                <a:cubicBezTo>
                  <a:pt x="5495" y="3348"/>
                  <a:pt x="5497" y="3345"/>
                  <a:pt x="5497" y="3345"/>
                </a:cubicBezTo>
                <a:close/>
                <a:moveTo>
                  <a:pt x="5482" y="3364"/>
                </a:moveTo>
                <a:cubicBezTo>
                  <a:pt x="5482" y="3364"/>
                  <a:pt x="5482" y="3364"/>
                  <a:pt x="5482" y="3364"/>
                </a:cubicBezTo>
                <a:cubicBezTo>
                  <a:pt x="5482" y="3364"/>
                  <a:pt x="5482" y="3364"/>
                  <a:pt x="5482" y="3364"/>
                </a:cubicBezTo>
                <a:close/>
                <a:moveTo>
                  <a:pt x="5260" y="3583"/>
                </a:moveTo>
                <a:lnTo>
                  <a:pt x="5260" y="3583"/>
                </a:lnTo>
                <a:cubicBezTo>
                  <a:pt x="5260" y="3583"/>
                  <a:pt x="5258" y="3584"/>
                  <a:pt x="5254" y="3587"/>
                </a:cubicBezTo>
                <a:cubicBezTo>
                  <a:pt x="5253" y="3588"/>
                  <a:pt x="5252" y="3589"/>
                  <a:pt x="5250" y="3590"/>
                </a:cubicBezTo>
                <a:lnTo>
                  <a:pt x="5250" y="3590"/>
                </a:lnTo>
                <a:cubicBezTo>
                  <a:pt x="5255" y="3587"/>
                  <a:pt x="5260" y="3583"/>
                  <a:pt x="5260" y="3583"/>
                </a:cubicBezTo>
                <a:close/>
                <a:moveTo>
                  <a:pt x="5247" y="3593"/>
                </a:moveTo>
                <a:cubicBezTo>
                  <a:pt x="5246" y="3594"/>
                  <a:pt x="5246" y="3594"/>
                  <a:pt x="5246" y="3595"/>
                </a:cubicBezTo>
                <a:cubicBezTo>
                  <a:pt x="5243" y="3596"/>
                  <a:pt x="5242" y="3597"/>
                  <a:pt x="5242" y="3597"/>
                </a:cubicBezTo>
                <a:cubicBezTo>
                  <a:pt x="5242" y="3597"/>
                  <a:pt x="5244" y="3595"/>
                  <a:pt x="5247" y="3593"/>
                </a:cubicBezTo>
                <a:close/>
                <a:moveTo>
                  <a:pt x="1618" y="0"/>
                </a:moveTo>
                <a:cubicBezTo>
                  <a:pt x="1515" y="0"/>
                  <a:pt x="1411" y="20"/>
                  <a:pt x="1317" y="59"/>
                </a:cubicBezTo>
                <a:cubicBezTo>
                  <a:pt x="1090" y="152"/>
                  <a:pt x="888" y="325"/>
                  <a:pt x="734" y="524"/>
                </a:cubicBezTo>
                <a:cubicBezTo>
                  <a:pt x="590" y="708"/>
                  <a:pt x="468" y="911"/>
                  <a:pt x="369" y="1122"/>
                </a:cubicBezTo>
                <a:cubicBezTo>
                  <a:pt x="167" y="1548"/>
                  <a:pt x="52" y="2009"/>
                  <a:pt x="26" y="2479"/>
                </a:cubicBezTo>
                <a:cubicBezTo>
                  <a:pt x="0" y="2950"/>
                  <a:pt x="62" y="3400"/>
                  <a:pt x="215" y="3829"/>
                </a:cubicBezTo>
                <a:cubicBezTo>
                  <a:pt x="233" y="3882"/>
                  <a:pt x="254" y="3933"/>
                  <a:pt x="274" y="3985"/>
                </a:cubicBezTo>
                <a:cubicBezTo>
                  <a:pt x="290" y="4023"/>
                  <a:pt x="307" y="4055"/>
                  <a:pt x="346" y="4077"/>
                </a:cubicBezTo>
                <a:cubicBezTo>
                  <a:pt x="368" y="4090"/>
                  <a:pt x="398" y="4099"/>
                  <a:pt x="426" y="4099"/>
                </a:cubicBezTo>
                <a:cubicBezTo>
                  <a:pt x="440" y="4099"/>
                  <a:pt x="453" y="4097"/>
                  <a:pt x="465" y="4093"/>
                </a:cubicBezTo>
                <a:cubicBezTo>
                  <a:pt x="503" y="4081"/>
                  <a:pt x="539" y="4057"/>
                  <a:pt x="557" y="4022"/>
                </a:cubicBezTo>
                <a:cubicBezTo>
                  <a:pt x="576" y="3986"/>
                  <a:pt x="589" y="3940"/>
                  <a:pt x="573" y="3903"/>
                </a:cubicBezTo>
                <a:lnTo>
                  <a:pt x="573" y="3901"/>
                </a:lnTo>
                <a:cubicBezTo>
                  <a:pt x="465" y="3641"/>
                  <a:pt x="393" y="3369"/>
                  <a:pt x="356" y="3091"/>
                </a:cubicBezTo>
                <a:lnTo>
                  <a:pt x="356" y="3091"/>
                </a:lnTo>
                <a:lnTo>
                  <a:pt x="362" y="3131"/>
                </a:lnTo>
                <a:cubicBezTo>
                  <a:pt x="320" y="2825"/>
                  <a:pt x="321" y="2514"/>
                  <a:pt x="362" y="2207"/>
                </a:cubicBezTo>
                <a:lnTo>
                  <a:pt x="362" y="2207"/>
                </a:lnTo>
                <a:lnTo>
                  <a:pt x="356" y="2249"/>
                </a:lnTo>
                <a:cubicBezTo>
                  <a:pt x="377" y="2085"/>
                  <a:pt x="410" y="1924"/>
                  <a:pt x="455" y="1766"/>
                </a:cubicBezTo>
                <a:cubicBezTo>
                  <a:pt x="478" y="1686"/>
                  <a:pt x="503" y="1609"/>
                  <a:pt x="531" y="1531"/>
                </a:cubicBezTo>
                <a:cubicBezTo>
                  <a:pt x="546" y="1491"/>
                  <a:pt x="560" y="1452"/>
                  <a:pt x="576" y="1412"/>
                </a:cubicBezTo>
                <a:cubicBezTo>
                  <a:pt x="579" y="1404"/>
                  <a:pt x="583" y="1396"/>
                  <a:pt x="586" y="1389"/>
                </a:cubicBezTo>
                <a:cubicBezTo>
                  <a:pt x="586" y="1388"/>
                  <a:pt x="586" y="1388"/>
                  <a:pt x="586" y="1387"/>
                </a:cubicBezTo>
                <a:lnTo>
                  <a:pt x="586" y="1387"/>
                </a:lnTo>
                <a:cubicBezTo>
                  <a:pt x="585" y="1391"/>
                  <a:pt x="583" y="1394"/>
                  <a:pt x="583" y="1394"/>
                </a:cubicBezTo>
                <a:cubicBezTo>
                  <a:pt x="583" y="1394"/>
                  <a:pt x="584" y="1393"/>
                  <a:pt x="585" y="1390"/>
                </a:cubicBezTo>
                <a:cubicBezTo>
                  <a:pt x="586" y="1388"/>
                  <a:pt x="587" y="1385"/>
                  <a:pt x="588" y="1383"/>
                </a:cubicBezTo>
                <a:lnTo>
                  <a:pt x="588" y="1383"/>
                </a:lnTo>
                <a:cubicBezTo>
                  <a:pt x="587" y="1384"/>
                  <a:pt x="587" y="1386"/>
                  <a:pt x="586" y="1387"/>
                </a:cubicBezTo>
                <a:lnTo>
                  <a:pt x="586" y="1387"/>
                </a:lnTo>
                <a:cubicBezTo>
                  <a:pt x="588" y="1384"/>
                  <a:pt x="589" y="1380"/>
                  <a:pt x="590" y="1377"/>
                </a:cubicBezTo>
                <a:lnTo>
                  <a:pt x="590" y="1377"/>
                </a:lnTo>
                <a:cubicBezTo>
                  <a:pt x="590" y="1379"/>
                  <a:pt x="589" y="1381"/>
                  <a:pt x="588" y="1383"/>
                </a:cubicBezTo>
                <a:lnTo>
                  <a:pt x="588" y="1383"/>
                </a:lnTo>
                <a:cubicBezTo>
                  <a:pt x="589" y="1379"/>
                  <a:pt x="591" y="1376"/>
                  <a:pt x="592" y="1373"/>
                </a:cubicBezTo>
                <a:cubicBezTo>
                  <a:pt x="592" y="1373"/>
                  <a:pt x="592" y="1373"/>
                  <a:pt x="592" y="1373"/>
                </a:cubicBezTo>
                <a:lnTo>
                  <a:pt x="592" y="1373"/>
                </a:lnTo>
                <a:cubicBezTo>
                  <a:pt x="592" y="1373"/>
                  <a:pt x="591" y="1375"/>
                  <a:pt x="590" y="1377"/>
                </a:cubicBezTo>
                <a:lnTo>
                  <a:pt x="590" y="1377"/>
                </a:lnTo>
                <a:cubicBezTo>
                  <a:pt x="597" y="1362"/>
                  <a:pt x="604" y="1347"/>
                  <a:pt x="611" y="1331"/>
                </a:cubicBezTo>
                <a:cubicBezTo>
                  <a:pt x="678" y="1180"/>
                  <a:pt x="757" y="1035"/>
                  <a:pt x="848" y="895"/>
                </a:cubicBezTo>
                <a:cubicBezTo>
                  <a:pt x="870" y="860"/>
                  <a:pt x="893" y="827"/>
                  <a:pt x="917" y="793"/>
                </a:cubicBezTo>
                <a:cubicBezTo>
                  <a:pt x="929" y="777"/>
                  <a:pt x="940" y="761"/>
                  <a:pt x="952" y="744"/>
                </a:cubicBezTo>
                <a:cubicBezTo>
                  <a:pt x="955" y="740"/>
                  <a:pt x="958" y="735"/>
                  <a:pt x="962" y="730"/>
                </a:cubicBezTo>
                <a:lnTo>
                  <a:pt x="962" y="730"/>
                </a:lnTo>
                <a:cubicBezTo>
                  <a:pt x="961" y="731"/>
                  <a:pt x="960" y="733"/>
                  <a:pt x="959" y="735"/>
                </a:cubicBezTo>
                <a:lnTo>
                  <a:pt x="959" y="735"/>
                </a:lnTo>
                <a:cubicBezTo>
                  <a:pt x="960" y="733"/>
                  <a:pt x="963" y="729"/>
                  <a:pt x="966" y="725"/>
                </a:cubicBezTo>
                <a:lnTo>
                  <a:pt x="966" y="725"/>
                </a:lnTo>
                <a:cubicBezTo>
                  <a:pt x="965" y="727"/>
                  <a:pt x="963" y="728"/>
                  <a:pt x="962" y="730"/>
                </a:cubicBezTo>
                <a:lnTo>
                  <a:pt x="962" y="730"/>
                </a:lnTo>
                <a:cubicBezTo>
                  <a:pt x="965" y="726"/>
                  <a:pt x="969" y="722"/>
                  <a:pt x="972" y="718"/>
                </a:cubicBezTo>
                <a:cubicBezTo>
                  <a:pt x="1026" y="650"/>
                  <a:pt x="1084" y="587"/>
                  <a:pt x="1147" y="529"/>
                </a:cubicBezTo>
                <a:cubicBezTo>
                  <a:pt x="1165" y="514"/>
                  <a:pt x="1183" y="498"/>
                  <a:pt x="1201" y="483"/>
                </a:cubicBezTo>
                <a:cubicBezTo>
                  <a:pt x="1207" y="478"/>
                  <a:pt x="1212" y="473"/>
                  <a:pt x="1218" y="469"/>
                </a:cubicBezTo>
                <a:lnTo>
                  <a:pt x="1218" y="469"/>
                </a:lnTo>
                <a:cubicBezTo>
                  <a:pt x="1224" y="466"/>
                  <a:pt x="1228" y="462"/>
                  <a:pt x="1232" y="459"/>
                </a:cubicBezTo>
                <a:cubicBezTo>
                  <a:pt x="1271" y="430"/>
                  <a:pt x="1311" y="404"/>
                  <a:pt x="1352" y="381"/>
                </a:cubicBezTo>
                <a:cubicBezTo>
                  <a:pt x="1371" y="372"/>
                  <a:pt x="1390" y="362"/>
                  <a:pt x="1409" y="353"/>
                </a:cubicBezTo>
                <a:lnTo>
                  <a:pt x="1409" y="353"/>
                </a:lnTo>
                <a:cubicBezTo>
                  <a:pt x="1410" y="352"/>
                  <a:pt x="1411" y="352"/>
                  <a:pt x="1413" y="351"/>
                </a:cubicBezTo>
                <a:cubicBezTo>
                  <a:pt x="1424" y="347"/>
                  <a:pt x="1435" y="342"/>
                  <a:pt x="1445" y="338"/>
                </a:cubicBezTo>
                <a:cubicBezTo>
                  <a:pt x="1484" y="325"/>
                  <a:pt x="1525" y="314"/>
                  <a:pt x="1566" y="308"/>
                </a:cubicBezTo>
                <a:lnTo>
                  <a:pt x="1566" y="308"/>
                </a:lnTo>
                <a:cubicBezTo>
                  <a:pt x="1585" y="307"/>
                  <a:pt x="1604" y="306"/>
                  <a:pt x="1624" y="306"/>
                </a:cubicBezTo>
                <a:cubicBezTo>
                  <a:pt x="1637" y="306"/>
                  <a:pt x="1650" y="306"/>
                  <a:pt x="1663" y="307"/>
                </a:cubicBezTo>
                <a:lnTo>
                  <a:pt x="1663" y="307"/>
                </a:lnTo>
                <a:cubicBezTo>
                  <a:pt x="1701" y="313"/>
                  <a:pt x="1738" y="321"/>
                  <a:pt x="1773" y="335"/>
                </a:cubicBezTo>
                <a:lnTo>
                  <a:pt x="1773" y="335"/>
                </a:lnTo>
                <a:cubicBezTo>
                  <a:pt x="1772" y="334"/>
                  <a:pt x="1771" y="333"/>
                  <a:pt x="1769" y="332"/>
                </a:cubicBezTo>
                <a:lnTo>
                  <a:pt x="1769" y="332"/>
                </a:lnTo>
                <a:cubicBezTo>
                  <a:pt x="1779" y="337"/>
                  <a:pt x="1788" y="341"/>
                  <a:pt x="1798" y="345"/>
                </a:cubicBezTo>
                <a:cubicBezTo>
                  <a:pt x="1814" y="354"/>
                  <a:pt x="1828" y="363"/>
                  <a:pt x="1844" y="371"/>
                </a:cubicBezTo>
                <a:cubicBezTo>
                  <a:pt x="1850" y="376"/>
                  <a:pt x="1857" y="380"/>
                  <a:pt x="1862" y="384"/>
                </a:cubicBezTo>
                <a:cubicBezTo>
                  <a:pt x="1868" y="388"/>
                  <a:pt x="1881" y="399"/>
                  <a:pt x="1882" y="400"/>
                </a:cubicBezTo>
                <a:lnTo>
                  <a:pt x="1882" y="400"/>
                </a:lnTo>
                <a:cubicBezTo>
                  <a:pt x="1889" y="405"/>
                  <a:pt x="1896" y="411"/>
                  <a:pt x="1903" y="417"/>
                </a:cubicBezTo>
                <a:cubicBezTo>
                  <a:pt x="1923" y="437"/>
                  <a:pt x="1942" y="459"/>
                  <a:pt x="1961" y="480"/>
                </a:cubicBezTo>
                <a:lnTo>
                  <a:pt x="1961" y="480"/>
                </a:lnTo>
                <a:cubicBezTo>
                  <a:pt x="1959" y="478"/>
                  <a:pt x="1958" y="477"/>
                  <a:pt x="1958" y="477"/>
                </a:cubicBezTo>
                <a:lnTo>
                  <a:pt x="1958" y="477"/>
                </a:lnTo>
                <a:cubicBezTo>
                  <a:pt x="1958" y="477"/>
                  <a:pt x="1968" y="488"/>
                  <a:pt x="1972" y="494"/>
                </a:cubicBezTo>
                <a:cubicBezTo>
                  <a:pt x="1978" y="501"/>
                  <a:pt x="1983" y="508"/>
                  <a:pt x="1988" y="517"/>
                </a:cubicBezTo>
                <a:cubicBezTo>
                  <a:pt x="1998" y="531"/>
                  <a:pt x="2008" y="547"/>
                  <a:pt x="2016" y="563"/>
                </a:cubicBezTo>
                <a:cubicBezTo>
                  <a:pt x="2027" y="578"/>
                  <a:pt x="2035" y="596"/>
                  <a:pt x="2042" y="612"/>
                </a:cubicBezTo>
                <a:cubicBezTo>
                  <a:pt x="2048" y="622"/>
                  <a:pt x="2052" y="630"/>
                  <a:pt x="2057" y="640"/>
                </a:cubicBezTo>
                <a:cubicBezTo>
                  <a:pt x="2059" y="647"/>
                  <a:pt x="2063" y="658"/>
                  <a:pt x="2062" y="658"/>
                </a:cubicBezTo>
                <a:cubicBezTo>
                  <a:pt x="2062" y="658"/>
                  <a:pt x="2059" y="652"/>
                  <a:pt x="2052" y="633"/>
                </a:cubicBezTo>
                <a:lnTo>
                  <a:pt x="2052" y="633"/>
                </a:lnTo>
                <a:cubicBezTo>
                  <a:pt x="2076" y="701"/>
                  <a:pt x="2098" y="767"/>
                  <a:pt x="2110" y="839"/>
                </a:cubicBezTo>
                <a:lnTo>
                  <a:pt x="2110" y="839"/>
                </a:lnTo>
                <a:cubicBezTo>
                  <a:pt x="2127" y="973"/>
                  <a:pt x="2119" y="1108"/>
                  <a:pt x="2101" y="1242"/>
                </a:cubicBezTo>
                <a:lnTo>
                  <a:pt x="2107" y="1202"/>
                </a:lnTo>
                <a:lnTo>
                  <a:pt x="2107" y="1202"/>
                </a:lnTo>
                <a:cubicBezTo>
                  <a:pt x="2083" y="1386"/>
                  <a:pt x="2041" y="1567"/>
                  <a:pt x="2003" y="1748"/>
                </a:cubicBezTo>
                <a:cubicBezTo>
                  <a:pt x="1966" y="1934"/>
                  <a:pt x="1929" y="2118"/>
                  <a:pt x="1890" y="2304"/>
                </a:cubicBezTo>
                <a:cubicBezTo>
                  <a:pt x="1877" y="2366"/>
                  <a:pt x="1894" y="2426"/>
                  <a:pt x="1946" y="2466"/>
                </a:cubicBezTo>
                <a:cubicBezTo>
                  <a:pt x="1972" y="2487"/>
                  <a:pt x="2008" y="2499"/>
                  <a:pt x="2044" y="2499"/>
                </a:cubicBezTo>
                <a:cubicBezTo>
                  <a:pt x="2070" y="2499"/>
                  <a:pt x="2097" y="2493"/>
                  <a:pt x="2119" y="2478"/>
                </a:cubicBezTo>
                <a:cubicBezTo>
                  <a:pt x="2326" y="2337"/>
                  <a:pt x="2546" y="2213"/>
                  <a:pt x="2776" y="2111"/>
                </a:cubicBezTo>
                <a:cubicBezTo>
                  <a:pt x="2791" y="2105"/>
                  <a:pt x="2805" y="2098"/>
                  <a:pt x="2819" y="2092"/>
                </a:cubicBezTo>
                <a:cubicBezTo>
                  <a:pt x="2825" y="2089"/>
                  <a:pt x="2831" y="2088"/>
                  <a:pt x="2837" y="2085"/>
                </a:cubicBezTo>
                <a:cubicBezTo>
                  <a:pt x="2843" y="2082"/>
                  <a:pt x="2846" y="2081"/>
                  <a:pt x="2846" y="2081"/>
                </a:cubicBezTo>
                <a:lnTo>
                  <a:pt x="2846" y="2081"/>
                </a:lnTo>
                <a:cubicBezTo>
                  <a:pt x="2846" y="2081"/>
                  <a:pt x="2826" y="2090"/>
                  <a:pt x="2826" y="2090"/>
                </a:cubicBezTo>
                <a:cubicBezTo>
                  <a:pt x="2826" y="2090"/>
                  <a:pt x="2829" y="2089"/>
                  <a:pt x="2835" y="2087"/>
                </a:cubicBezTo>
                <a:cubicBezTo>
                  <a:pt x="2864" y="2074"/>
                  <a:pt x="2893" y="2062"/>
                  <a:pt x="2922" y="2051"/>
                </a:cubicBezTo>
                <a:cubicBezTo>
                  <a:pt x="2981" y="2028"/>
                  <a:pt x="3040" y="2006"/>
                  <a:pt x="3100" y="1986"/>
                </a:cubicBezTo>
                <a:cubicBezTo>
                  <a:pt x="3218" y="1945"/>
                  <a:pt x="3339" y="1911"/>
                  <a:pt x="3461" y="1881"/>
                </a:cubicBezTo>
                <a:cubicBezTo>
                  <a:pt x="3599" y="1848"/>
                  <a:pt x="3738" y="1822"/>
                  <a:pt x="3877" y="1803"/>
                </a:cubicBezTo>
                <a:lnTo>
                  <a:pt x="3877" y="1803"/>
                </a:lnTo>
                <a:lnTo>
                  <a:pt x="3837" y="1807"/>
                </a:lnTo>
                <a:cubicBezTo>
                  <a:pt x="3972" y="1790"/>
                  <a:pt x="4109" y="1779"/>
                  <a:pt x="4246" y="1779"/>
                </a:cubicBezTo>
                <a:cubicBezTo>
                  <a:pt x="4347" y="1779"/>
                  <a:pt x="4448" y="1785"/>
                  <a:pt x="4549" y="1798"/>
                </a:cubicBezTo>
                <a:lnTo>
                  <a:pt x="4549" y="1798"/>
                </a:lnTo>
                <a:cubicBezTo>
                  <a:pt x="4666" y="1815"/>
                  <a:pt x="4781" y="1841"/>
                  <a:pt x="4892" y="1879"/>
                </a:cubicBezTo>
                <a:cubicBezTo>
                  <a:pt x="4919" y="1889"/>
                  <a:pt x="4946" y="1899"/>
                  <a:pt x="4974" y="1911"/>
                </a:cubicBezTo>
                <a:cubicBezTo>
                  <a:pt x="4974" y="1911"/>
                  <a:pt x="4974" y="1911"/>
                  <a:pt x="4974" y="1911"/>
                </a:cubicBezTo>
                <a:lnTo>
                  <a:pt x="4974" y="1911"/>
                </a:lnTo>
                <a:cubicBezTo>
                  <a:pt x="4977" y="1912"/>
                  <a:pt x="4979" y="1914"/>
                  <a:pt x="4982" y="1915"/>
                </a:cubicBezTo>
                <a:cubicBezTo>
                  <a:pt x="5000" y="1922"/>
                  <a:pt x="5015" y="1930"/>
                  <a:pt x="5033" y="1938"/>
                </a:cubicBezTo>
                <a:cubicBezTo>
                  <a:pt x="5083" y="1963"/>
                  <a:pt x="5132" y="1990"/>
                  <a:pt x="5179" y="2022"/>
                </a:cubicBezTo>
                <a:cubicBezTo>
                  <a:pt x="5202" y="2036"/>
                  <a:pt x="5224" y="2052"/>
                  <a:pt x="5246" y="2068"/>
                </a:cubicBezTo>
                <a:cubicBezTo>
                  <a:pt x="5249" y="2070"/>
                  <a:pt x="5252" y="2072"/>
                  <a:pt x="5255" y="2074"/>
                </a:cubicBezTo>
                <a:lnTo>
                  <a:pt x="5255" y="2074"/>
                </a:lnTo>
                <a:cubicBezTo>
                  <a:pt x="5266" y="2084"/>
                  <a:pt x="5277" y="2093"/>
                  <a:pt x="5287" y="2101"/>
                </a:cubicBezTo>
                <a:cubicBezTo>
                  <a:pt x="5329" y="2137"/>
                  <a:pt x="5368" y="2176"/>
                  <a:pt x="5405" y="2217"/>
                </a:cubicBezTo>
                <a:cubicBezTo>
                  <a:pt x="5421" y="2234"/>
                  <a:pt x="5437" y="2253"/>
                  <a:pt x="5451" y="2271"/>
                </a:cubicBezTo>
                <a:lnTo>
                  <a:pt x="5451" y="2271"/>
                </a:lnTo>
                <a:cubicBezTo>
                  <a:pt x="5451" y="2270"/>
                  <a:pt x="5451" y="2270"/>
                  <a:pt x="5450" y="2270"/>
                </a:cubicBezTo>
                <a:lnTo>
                  <a:pt x="5450" y="2270"/>
                </a:lnTo>
                <a:cubicBezTo>
                  <a:pt x="5450" y="2270"/>
                  <a:pt x="5454" y="2275"/>
                  <a:pt x="5467" y="2292"/>
                </a:cubicBezTo>
                <a:cubicBezTo>
                  <a:pt x="5463" y="2287"/>
                  <a:pt x="5460" y="2281"/>
                  <a:pt x="5456" y="2276"/>
                </a:cubicBezTo>
                <a:cubicBezTo>
                  <a:pt x="5454" y="2275"/>
                  <a:pt x="5453" y="2273"/>
                  <a:pt x="5451" y="2271"/>
                </a:cubicBezTo>
                <a:lnTo>
                  <a:pt x="5451" y="2271"/>
                </a:lnTo>
                <a:cubicBezTo>
                  <a:pt x="5453" y="2272"/>
                  <a:pt x="5456" y="2276"/>
                  <a:pt x="5459" y="2279"/>
                </a:cubicBezTo>
                <a:cubicBezTo>
                  <a:pt x="5467" y="2292"/>
                  <a:pt x="5477" y="2305"/>
                  <a:pt x="5486" y="2318"/>
                </a:cubicBezTo>
                <a:cubicBezTo>
                  <a:pt x="5518" y="2363"/>
                  <a:pt x="5545" y="2409"/>
                  <a:pt x="5569" y="2456"/>
                </a:cubicBezTo>
                <a:cubicBezTo>
                  <a:pt x="5577" y="2471"/>
                  <a:pt x="5584" y="2485"/>
                  <a:pt x="5590" y="2500"/>
                </a:cubicBezTo>
                <a:cubicBezTo>
                  <a:pt x="5592" y="2504"/>
                  <a:pt x="5595" y="2510"/>
                  <a:pt x="5597" y="2514"/>
                </a:cubicBezTo>
                <a:lnTo>
                  <a:pt x="5598" y="2517"/>
                </a:lnTo>
                <a:lnTo>
                  <a:pt x="5598" y="2517"/>
                </a:lnTo>
                <a:cubicBezTo>
                  <a:pt x="5608" y="2543"/>
                  <a:pt x="5618" y="2568"/>
                  <a:pt x="5627" y="2594"/>
                </a:cubicBezTo>
                <a:cubicBezTo>
                  <a:pt x="5641" y="2642"/>
                  <a:pt x="5654" y="2691"/>
                  <a:pt x="5662" y="2741"/>
                </a:cubicBezTo>
                <a:lnTo>
                  <a:pt x="5662" y="2741"/>
                </a:lnTo>
                <a:cubicBezTo>
                  <a:pt x="5671" y="2810"/>
                  <a:pt x="5671" y="2880"/>
                  <a:pt x="5664" y="2949"/>
                </a:cubicBezTo>
                <a:lnTo>
                  <a:pt x="5664" y="2949"/>
                </a:lnTo>
                <a:cubicBezTo>
                  <a:pt x="5658" y="2986"/>
                  <a:pt x="5650" y="3023"/>
                  <a:pt x="5640" y="3059"/>
                </a:cubicBezTo>
                <a:cubicBezTo>
                  <a:pt x="5634" y="3078"/>
                  <a:pt x="5628" y="3098"/>
                  <a:pt x="5621" y="3117"/>
                </a:cubicBezTo>
                <a:cubicBezTo>
                  <a:pt x="5618" y="3127"/>
                  <a:pt x="5614" y="3137"/>
                  <a:pt x="5611" y="3146"/>
                </a:cubicBezTo>
                <a:cubicBezTo>
                  <a:pt x="5611" y="3146"/>
                  <a:pt x="5611" y="3146"/>
                  <a:pt x="5611" y="3146"/>
                </a:cubicBezTo>
                <a:lnTo>
                  <a:pt x="5611" y="3146"/>
                </a:lnTo>
                <a:cubicBezTo>
                  <a:pt x="5611" y="3146"/>
                  <a:pt x="5610" y="3147"/>
                  <a:pt x="5610" y="3149"/>
                </a:cubicBezTo>
                <a:cubicBezTo>
                  <a:pt x="5592" y="3186"/>
                  <a:pt x="5574" y="3223"/>
                  <a:pt x="5552" y="3259"/>
                </a:cubicBezTo>
                <a:cubicBezTo>
                  <a:pt x="5544" y="3277"/>
                  <a:pt x="5532" y="3292"/>
                  <a:pt x="5522" y="3308"/>
                </a:cubicBezTo>
                <a:cubicBezTo>
                  <a:pt x="5516" y="3317"/>
                  <a:pt x="5510" y="3326"/>
                  <a:pt x="5505" y="3333"/>
                </a:cubicBezTo>
                <a:cubicBezTo>
                  <a:pt x="5499" y="3343"/>
                  <a:pt x="5486" y="3354"/>
                  <a:pt x="5482" y="3364"/>
                </a:cubicBezTo>
                <a:lnTo>
                  <a:pt x="5482" y="3364"/>
                </a:lnTo>
                <a:cubicBezTo>
                  <a:pt x="5482" y="3363"/>
                  <a:pt x="5485" y="3360"/>
                  <a:pt x="5487" y="3357"/>
                </a:cubicBezTo>
                <a:lnTo>
                  <a:pt x="5487" y="3357"/>
                </a:lnTo>
                <a:cubicBezTo>
                  <a:pt x="5486" y="3359"/>
                  <a:pt x="5484" y="3361"/>
                  <a:pt x="5483" y="3363"/>
                </a:cubicBezTo>
                <a:cubicBezTo>
                  <a:pt x="5476" y="3372"/>
                  <a:pt x="5470" y="3379"/>
                  <a:pt x="5463" y="3387"/>
                </a:cubicBezTo>
                <a:cubicBezTo>
                  <a:pt x="5450" y="3402"/>
                  <a:pt x="5436" y="3418"/>
                  <a:pt x="5421" y="3433"/>
                </a:cubicBezTo>
                <a:cubicBezTo>
                  <a:pt x="5391" y="3465"/>
                  <a:pt x="5359" y="3497"/>
                  <a:pt x="5326" y="3526"/>
                </a:cubicBezTo>
                <a:cubicBezTo>
                  <a:pt x="5312" y="3538"/>
                  <a:pt x="5297" y="3551"/>
                  <a:pt x="5282" y="3564"/>
                </a:cubicBezTo>
                <a:cubicBezTo>
                  <a:pt x="5274" y="3572"/>
                  <a:pt x="5266" y="3577"/>
                  <a:pt x="5257" y="3585"/>
                </a:cubicBezTo>
                <a:cubicBezTo>
                  <a:pt x="5253" y="3587"/>
                  <a:pt x="5250" y="3590"/>
                  <a:pt x="5247" y="3593"/>
                </a:cubicBezTo>
                <a:lnTo>
                  <a:pt x="5247" y="3593"/>
                </a:lnTo>
                <a:cubicBezTo>
                  <a:pt x="5215" y="3617"/>
                  <a:pt x="5181" y="3641"/>
                  <a:pt x="5146" y="3664"/>
                </a:cubicBezTo>
                <a:cubicBezTo>
                  <a:pt x="5073" y="3713"/>
                  <a:pt x="4995" y="3756"/>
                  <a:pt x="4916" y="3796"/>
                </a:cubicBezTo>
                <a:cubicBezTo>
                  <a:pt x="4877" y="3816"/>
                  <a:pt x="4837" y="3836"/>
                  <a:pt x="4797" y="3854"/>
                </a:cubicBezTo>
                <a:cubicBezTo>
                  <a:pt x="4779" y="3862"/>
                  <a:pt x="4753" y="3868"/>
                  <a:pt x="4739" y="3880"/>
                </a:cubicBezTo>
                <a:cubicBezTo>
                  <a:pt x="4739" y="3880"/>
                  <a:pt x="4739" y="3880"/>
                  <a:pt x="4739" y="3880"/>
                </a:cubicBezTo>
                <a:cubicBezTo>
                  <a:pt x="4739" y="3880"/>
                  <a:pt x="4742" y="3878"/>
                  <a:pt x="4745" y="3877"/>
                </a:cubicBezTo>
                <a:lnTo>
                  <a:pt x="4745" y="3877"/>
                </a:lnTo>
                <a:cubicBezTo>
                  <a:pt x="4745" y="3877"/>
                  <a:pt x="4744" y="3878"/>
                  <a:pt x="4743" y="3878"/>
                </a:cubicBezTo>
                <a:cubicBezTo>
                  <a:pt x="4730" y="3882"/>
                  <a:pt x="4719" y="3888"/>
                  <a:pt x="4706" y="3892"/>
                </a:cubicBezTo>
                <a:cubicBezTo>
                  <a:pt x="4507" y="3972"/>
                  <a:pt x="4303" y="4036"/>
                  <a:pt x="4096" y="4090"/>
                </a:cubicBezTo>
                <a:cubicBezTo>
                  <a:pt x="3863" y="4149"/>
                  <a:pt x="3627" y="4193"/>
                  <a:pt x="3389" y="4225"/>
                </a:cubicBezTo>
                <a:lnTo>
                  <a:pt x="3430" y="4219"/>
                </a:lnTo>
                <a:lnTo>
                  <a:pt x="3430" y="4219"/>
                </a:lnTo>
                <a:cubicBezTo>
                  <a:pt x="2941" y="4285"/>
                  <a:pt x="2447" y="4301"/>
                  <a:pt x="1954" y="4301"/>
                </a:cubicBezTo>
                <a:cubicBezTo>
                  <a:pt x="1864" y="4301"/>
                  <a:pt x="1774" y="4301"/>
                  <a:pt x="1684" y="4300"/>
                </a:cubicBezTo>
                <a:cubicBezTo>
                  <a:pt x="1520" y="4297"/>
                  <a:pt x="1356" y="4294"/>
                  <a:pt x="1192" y="4291"/>
                </a:cubicBezTo>
                <a:cubicBezTo>
                  <a:pt x="1191" y="4291"/>
                  <a:pt x="1190" y="4291"/>
                  <a:pt x="1190" y="4291"/>
                </a:cubicBezTo>
                <a:cubicBezTo>
                  <a:pt x="1110" y="4291"/>
                  <a:pt x="1034" y="4364"/>
                  <a:pt x="1036" y="4447"/>
                </a:cubicBezTo>
                <a:cubicBezTo>
                  <a:pt x="1041" y="4529"/>
                  <a:pt x="1106" y="4599"/>
                  <a:pt x="1192" y="4602"/>
                </a:cubicBezTo>
                <a:cubicBezTo>
                  <a:pt x="1456" y="4606"/>
                  <a:pt x="1719" y="4611"/>
                  <a:pt x="1983" y="4611"/>
                </a:cubicBezTo>
                <a:cubicBezTo>
                  <a:pt x="2076" y="4611"/>
                  <a:pt x="2168" y="4611"/>
                  <a:pt x="2261" y="4609"/>
                </a:cubicBezTo>
                <a:cubicBezTo>
                  <a:pt x="2615" y="4603"/>
                  <a:pt x="2971" y="4585"/>
                  <a:pt x="3323" y="4543"/>
                </a:cubicBezTo>
                <a:cubicBezTo>
                  <a:pt x="3677" y="4501"/>
                  <a:pt x="4041" y="4435"/>
                  <a:pt x="4389" y="4331"/>
                </a:cubicBezTo>
                <a:cubicBezTo>
                  <a:pt x="4700" y="4238"/>
                  <a:pt x="5013" y="4120"/>
                  <a:pt x="5287" y="3943"/>
                </a:cubicBezTo>
                <a:cubicBezTo>
                  <a:pt x="5415" y="3859"/>
                  <a:pt x="5538" y="3764"/>
                  <a:pt x="5641" y="3652"/>
                </a:cubicBezTo>
                <a:cubicBezTo>
                  <a:pt x="5752" y="3536"/>
                  <a:pt x="5839" y="3403"/>
                  <a:pt x="5900" y="3255"/>
                </a:cubicBezTo>
                <a:cubicBezTo>
                  <a:pt x="6026" y="2954"/>
                  <a:pt x="5991" y="2622"/>
                  <a:pt x="5854" y="2333"/>
                </a:cubicBezTo>
                <a:cubicBezTo>
                  <a:pt x="5716" y="2045"/>
                  <a:pt x="5477" y="1815"/>
                  <a:pt x="5198" y="1675"/>
                </a:cubicBezTo>
                <a:cubicBezTo>
                  <a:pt x="4902" y="1528"/>
                  <a:pt x="4574" y="1469"/>
                  <a:pt x="4246" y="1469"/>
                </a:cubicBezTo>
                <a:cubicBezTo>
                  <a:pt x="4219" y="1469"/>
                  <a:pt x="4193" y="1470"/>
                  <a:pt x="4166" y="1471"/>
                </a:cubicBezTo>
                <a:cubicBezTo>
                  <a:pt x="3818" y="1482"/>
                  <a:pt x="3467" y="1548"/>
                  <a:pt x="3135" y="1650"/>
                </a:cubicBezTo>
                <a:cubicBezTo>
                  <a:pt x="2836" y="1742"/>
                  <a:pt x="2540" y="1868"/>
                  <a:pt x="2265" y="2023"/>
                </a:cubicBezTo>
                <a:lnTo>
                  <a:pt x="2265" y="2023"/>
                </a:lnTo>
                <a:cubicBezTo>
                  <a:pt x="2297" y="1870"/>
                  <a:pt x="2328" y="1716"/>
                  <a:pt x="2359" y="1563"/>
                </a:cubicBezTo>
                <a:cubicBezTo>
                  <a:pt x="2414" y="1286"/>
                  <a:pt x="2463" y="987"/>
                  <a:pt x="2399" y="702"/>
                </a:cubicBezTo>
                <a:cubicBezTo>
                  <a:pt x="2349" y="469"/>
                  <a:pt x="2216" y="253"/>
                  <a:pt x="2019" y="118"/>
                </a:cubicBezTo>
                <a:cubicBezTo>
                  <a:pt x="1905" y="39"/>
                  <a:pt x="1762" y="0"/>
                  <a:pt x="16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90234" y="4618713"/>
            <a:ext cx="1409100" cy="520646"/>
          </a:xfrm>
          <a:custGeom>
            <a:avLst/>
            <a:gdLst/>
            <a:ahLst/>
            <a:cxnLst/>
            <a:rect l="l" t="t" r="r" b="b"/>
            <a:pathLst>
              <a:path w="15032" h="5554" extrusionOk="0">
                <a:moveTo>
                  <a:pt x="7715" y="1"/>
                </a:moveTo>
                <a:cubicBezTo>
                  <a:pt x="7694" y="1"/>
                  <a:pt x="7673" y="7"/>
                  <a:pt x="7651" y="19"/>
                </a:cubicBezTo>
                <a:lnTo>
                  <a:pt x="4719" y="1745"/>
                </a:lnTo>
                <a:cubicBezTo>
                  <a:pt x="3738" y="2322"/>
                  <a:pt x="2757" y="2899"/>
                  <a:pt x="1774" y="3476"/>
                </a:cubicBezTo>
                <a:lnTo>
                  <a:pt x="119" y="4449"/>
                </a:lnTo>
                <a:cubicBezTo>
                  <a:pt x="1" y="4518"/>
                  <a:pt x="73" y="4684"/>
                  <a:pt x="183" y="4684"/>
                </a:cubicBezTo>
                <a:cubicBezTo>
                  <a:pt x="203" y="4684"/>
                  <a:pt x="224" y="4679"/>
                  <a:pt x="245" y="4666"/>
                </a:cubicBezTo>
                <a:lnTo>
                  <a:pt x="245" y="4667"/>
                </a:lnTo>
                <a:lnTo>
                  <a:pt x="3178" y="2942"/>
                </a:lnTo>
                <a:cubicBezTo>
                  <a:pt x="4160" y="2365"/>
                  <a:pt x="5141" y="1788"/>
                  <a:pt x="6122" y="1211"/>
                </a:cubicBezTo>
                <a:lnTo>
                  <a:pt x="7101" y="635"/>
                </a:lnTo>
                <a:lnTo>
                  <a:pt x="7101" y="635"/>
                </a:lnTo>
                <a:cubicBezTo>
                  <a:pt x="6042" y="1841"/>
                  <a:pt x="4983" y="3044"/>
                  <a:pt x="3925" y="4250"/>
                </a:cubicBezTo>
                <a:cubicBezTo>
                  <a:pt x="3639" y="4577"/>
                  <a:pt x="3309" y="4995"/>
                  <a:pt x="3449" y="5459"/>
                </a:cubicBezTo>
                <a:cubicBezTo>
                  <a:pt x="3463" y="5506"/>
                  <a:pt x="3516" y="5553"/>
                  <a:pt x="3569" y="5553"/>
                </a:cubicBezTo>
                <a:cubicBezTo>
                  <a:pt x="3581" y="5553"/>
                  <a:pt x="3592" y="5551"/>
                  <a:pt x="3603" y="5547"/>
                </a:cubicBezTo>
                <a:cubicBezTo>
                  <a:pt x="4535" y="5154"/>
                  <a:pt x="5381" y="4603"/>
                  <a:pt x="6210" y="4028"/>
                </a:cubicBezTo>
                <a:cubicBezTo>
                  <a:pt x="7032" y="3460"/>
                  <a:pt x="7842" y="2869"/>
                  <a:pt x="8724" y="2397"/>
                </a:cubicBezTo>
                <a:cubicBezTo>
                  <a:pt x="9090" y="2201"/>
                  <a:pt x="9466" y="2029"/>
                  <a:pt x="9855" y="1891"/>
                </a:cubicBezTo>
                <a:lnTo>
                  <a:pt x="9855" y="1891"/>
                </a:lnTo>
                <a:cubicBezTo>
                  <a:pt x="9191" y="2691"/>
                  <a:pt x="8528" y="3491"/>
                  <a:pt x="7865" y="4290"/>
                </a:cubicBezTo>
                <a:cubicBezTo>
                  <a:pt x="7652" y="4547"/>
                  <a:pt x="7439" y="4803"/>
                  <a:pt x="7226" y="5059"/>
                </a:cubicBezTo>
                <a:cubicBezTo>
                  <a:pt x="7186" y="5108"/>
                  <a:pt x="7174" y="5172"/>
                  <a:pt x="7216" y="5224"/>
                </a:cubicBezTo>
                <a:cubicBezTo>
                  <a:pt x="7241" y="5255"/>
                  <a:pt x="7279" y="5275"/>
                  <a:pt x="7318" y="5275"/>
                </a:cubicBezTo>
                <a:cubicBezTo>
                  <a:pt x="7339" y="5275"/>
                  <a:pt x="7360" y="5269"/>
                  <a:pt x="7379" y="5257"/>
                </a:cubicBezTo>
                <a:cubicBezTo>
                  <a:pt x="7985" y="4865"/>
                  <a:pt x="8590" y="4473"/>
                  <a:pt x="9198" y="4082"/>
                </a:cubicBezTo>
                <a:cubicBezTo>
                  <a:pt x="9500" y="3886"/>
                  <a:pt x="9804" y="3689"/>
                  <a:pt x="10107" y="3493"/>
                </a:cubicBezTo>
                <a:cubicBezTo>
                  <a:pt x="10334" y="3347"/>
                  <a:pt x="10603" y="3122"/>
                  <a:pt x="10889" y="3122"/>
                </a:cubicBezTo>
                <a:cubicBezTo>
                  <a:pt x="10901" y="3122"/>
                  <a:pt x="10913" y="3123"/>
                  <a:pt x="10925" y="3123"/>
                </a:cubicBezTo>
                <a:cubicBezTo>
                  <a:pt x="11028" y="3131"/>
                  <a:pt x="11139" y="3174"/>
                  <a:pt x="11207" y="3254"/>
                </a:cubicBezTo>
                <a:cubicBezTo>
                  <a:pt x="11289" y="3352"/>
                  <a:pt x="11263" y="3474"/>
                  <a:pt x="11234" y="3590"/>
                </a:cubicBezTo>
                <a:cubicBezTo>
                  <a:pt x="11197" y="3735"/>
                  <a:pt x="11159" y="3882"/>
                  <a:pt x="11199" y="4030"/>
                </a:cubicBezTo>
                <a:cubicBezTo>
                  <a:pt x="11230" y="4135"/>
                  <a:pt x="11291" y="4223"/>
                  <a:pt x="11378" y="4287"/>
                </a:cubicBezTo>
                <a:cubicBezTo>
                  <a:pt x="11502" y="4379"/>
                  <a:pt x="11659" y="4410"/>
                  <a:pt x="11814" y="4410"/>
                </a:cubicBezTo>
                <a:cubicBezTo>
                  <a:pt x="11871" y="4410"/>
                  <a:pt x="11929" y="4405"/>
                  <a:pt x="11984" y="4398"/>
                </a:cubicBezTo>
                <a:cubicBezTo>
                  <a:pt x="12253" y="4365"/>
                  <a:pt x="12486" y="4259"/>
                  <a:pt x="12732" y="4151"/>
                </a:cubicBezTo>
                <a:cubicBezTo>
                  <a:pt x="13473" y="3823"/>
                  <a:pt x="14214" y="3495"/>
                  <a:pt x="14954" y="3168"/>
                </a:cubicBezTo>
                <a:cubicBezTo>
                  <a:pt x="15017" y="3141"/>
                  <a:pt x="15032" y="3050"/>
                  <a:pt x="15000" y="2995"/>
                </a:cubicBezTo>
                <a:cubicBezTo>
                  <a:pt x="14976" y="2954"/>
                  <a:pt x="14936" y="2936"/>
                  <a:pt x="14895" y="2936"/>
                </a:cubicBezTo>
                <a:cubicBezTo>
                  <a:pt x="14872" y="2936"/>
                  <a:pt x="14849" y="2941"/>
                  <a:pt x="14827" y="2951"/>
                </a:cubicBezTo>
                <a:cubicBezTo>
                  <a:pt x="14167" y="3243"/>
                  <a:pt x="13506" y="3535"/>
                  <a:pt x="12846" y="3827"/>
                </a:cubicBezTo>
                <a:cubicBezTo>
                  <a:pt x="12590" y="3941"/>
                  <a:pt x="12335" y="4077"/>
                  <a:pt x="12057" y="4134"/>
                </a:cubicBezTo>
                <a:cubicBezTo>
                  <a:pt x="11982" y="4148"/>
                  <a:pt x="11897" y="4160"/>
                  <a:pt x="11813" y="4160"/>
                </a:cubicBezTo>
                <a:cubicBezTo>
                  <a:pt x="11703" y="4160"/>
                  <a:pt x="11595" y="4140"/>
                  <a:pt x="11516" y="4079"/>
                </a:cubicBezTo>
                <a:cubicBezTo>
                  <a:pt x="11499" y="4066"/>
                  <a:pt x="11476" y="4037"/>
                  <a:pt x="11460" y="4010"/>
                </a:cubicBezTo>
                <a:cubicBezTo>
                  <a:pt x="11441" y="3974"/>
                  <a:pt x="11431" y="3922"/>
                  <a:pt x="11433" y="3873"/>
                </a:cubicBezTo>
                <a:cubicBezTo>
                  <a:pt x="11437" y="3723"/>
                  <a:pt x="11509" y="3584"/>
                  <a:pt x="11515" y="3433"/>
                </a:cubicBezTo>
                <a:cubicBezTo>
                  <a:pt x="11526" y="3152"/>
                  <a:pt x="11300" y="2938"/>
                  <a:pt x="11037" y="2886"/>
                </a:cubicBezTo>
                <a:cubicBezTo>
                  <a:pt x="10989" y="2877"/>
                  <a:pt x="10942" y="2872"/>
                  <a:pt x="10896" y="2872"/>
                </a:cubicBezTo>
                <a:cubicBezTo>
                  <a:pt x="10642" y="2872"/>
                  <a:pt x="10407" y="3001"/>
                  <a:pt x="10194" y="3138"/>
                </a:cubicBezTo>
                <a:cubicBezTo>
                  <a:pt x="9893" y="3331"/>
                  <a:pt x="9592" y="3526"/>
                  <a:pt x="9291" y="3721"/>
                </a:cubicBezTo>
                <a:cubicBezTo>
                  <a:pt x="8839" y="4014"/>
                  <a:pt x="8386" y="4306"/>
                  <a:pt x="7933" y="4599"/>
                </a:cubicBezTo>
                <a:lnTo>
                  <a:pt x="7933" y="4599"/>
                </a:lnTo>
                <a:cubicBezTo>
                  <a:pt x="8515" y="3899"/>
                  <a:pt x="9095" y="3198"/>
                  <a:pt x="9677" y="2499"/>
                </a:cubicBezTo>
                <a:cubicBezTo>
                  <a:pt x="9890" y="2243"/>
                  <a:pt x="10103" y="1986"/>
                  <a:pt x="10316" y="1730"/>
                </a:cubicBezTo>
                <a:cubicBezTo>
                  <a:pt x="10383" y="1648"/>
                  <a:pt x="10334" y="1514"/>
                  <a:pt x="10230" y="1514"/>
                </a:cubicBezTo>
                <a:cubicBezTo>
                  <a:pt x="10219" y="1514"/>
                  <a:pt x="10206" y="1515"/>
                  <a:pt x="10194" y="1519"/>
                </a:cubicBezTo>
                <a:cubicBezTo>
                  <a:pt x="9229" y="1795"/>
                  <a:pt x="8347" y="2283"/>
                  <a:pt x="7514" y="2830"/>
                </a:cubicBezTo>
                <a:cubicBezTo>
                  <a:pt x="6674" y="3379"/>
                  <a:pt x="5872" y="3987"/>
                  <a:pt x="5019" y="4518"/>
                </a:cubicBezTo>
                <a:cubicBezTo>
                  <a:pt x="4584" y="4788"/>
                  <a:pt x="4137" y="5039"/>
                  <a:pt x="3668" y="5247"/>
                </a:cubicBezTo>
                <a:lnTo>
                  <a:pt x="3668" y="5247"/>
                </a:lnTo>
                <a:cubicBezTo>
                  <a:pt x="3659" y="4931"/>
                  <a:pt x="3916" y="4640"/>
                  <a:pt x="4112" y="4417"/>
                </a:cubicBezTo>
                <a:cubicBezTo>
                  <a:pt x="4413" y="4075"/>
                  <a:pt x="4712" y="3733"/>
                  <a:pt x="5013" y="3391"/>
                </a:cubicBezTo>
                <a:cubicBezTo>
                  <a:pt x="5607" y="2716"/>
                  <a:pt x="6202" y="2040"/>
                  <a:pt x="6796" y="1363"/>
                </a:cubicBezTo>
                <a:lnTo>
                  <a:pt x="7803" y="218"/>
                </a:lnTo>
                <a:cubicBezTo>
                  <a:pt x="7878" y="132"/>
                  <a:pt x="7812" y="1"/>
                  <a:pt x="77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4091889">
            <a:off x="7914302" y="-611810"/>
            <a:ext cx="1785024" cy="1436896"/>
            <a:chOff x="8150025" y="953750"/>
            <a:chExt cx="752075" cy="605400"/>
          </a:xfrm>
        </p:grpSpPr>
        <p:sp>
          <p:nvSpPr>
            <p:cNvPr id="13" name="Google Shape;13;p2"/>
            <p:cNvSpPr/>
            <p:nvPr/>
          </p:nvSpPr>
          <p:spPr>
            <a:xfrm>
              <a:off x="8153325" y="9998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3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30" y="2750"/>
                  </a:cubicBezTo>
                  <a:cubicBezTo>
                    <a:pt x="13475" y="3254"/>
                    <a:pt x="13863" y="3743"/>
                    <a:pt x="13808" y="4302"/>
                  </a:cubicBezTo>
                  <a:cubicBezTo>
                    <a:pt x="13757" y="4827"/>
                    <a:pt x="13227" y="5218"/>
                    <a:pt x="12713" y="5218"/>
                  </a:cubicBezTo>
                  <a:cubicBezTo>
                    <a:pt x="12558" y="5218"/>
                    <a:pt x="12404" y="5183"/>
                    <a:pt x="12266" y="5105"/>
                  </a:cubicBezTo>
                  <a:cubicBezTo>
                    <a:pt x="12034" y="4974"/>
                    <a:pt x="11867" y="4764"/>
                    <a:pt x="11730" y="4532"/>
                  </a:cubicBezTo>
                  <a:lnTo>
                    <a:pt x="11729" y="4532"/>
                  </a:lnTo>
                  <a:cubicBezTo>
                    <a:pt x="11640" y="4378"/>
                    <a:pt x="11561" y="4214"/>
                    <a:pt x="11484" y="4054"/>
                  </a:cubicBezTo>
                  <a:cubicBezTo>
                    <a:pt x="10868" y="2768"/>
                    <a:pt x="9917" y="1406"/>
                    <a:pt x="8498" y="1264"/>
                  </a:cubicBezTo>
                  <a:cubicBezTo>
                    <a:pt x="8423" y="1257"/>
                    <a:pt x="8348" y="1253"/>
                    <a:pt x="8272" y="1253"/>
                  </a:cubicBezTo>
                  <a:cubicBezTo>
                    <a:pt x="7402" y="1253"/>
                    <a:pt x="6566" y="1738"/>
                    <a:pt x="5984" y="2398"/>
                  </a:cubicBezTo>
                  <a:cubicBezTo>
                    <a:pt x="5367" y="3100"/>
                    <a:pt x="4989" y="4149"/>
                    <a:pt x="5427" y="4975"/>
                  </a:cubicBezTo>
                  <a:cubicBezTo>
                    <a:pt x="5826" y="5723"/>
                    <a:pt x="6747" y="6043"/>
                    <a:pt x="7245" y="6729"/>
                  </a:cubicBezTo>
                  <a:cubicBezTo>
                    <a:pt x="7855" y="7573"/>
                    <a:pt x="7644" y="8843"/>
                    <a:pt x="6910" y="9582"/>
                  </a:cubicBezTo>
                  <a:cubicBezTo>
                    <a:pt x="6326" y="10170"/>
                    <a:pt x="5488" y="10444"/>
                    <a:pt x="4654" y="10444"/>
                  </a:cubicBezTo>
                  <a:cubicBezTo>
                    <a:pt x="4439" y="10444"/>
                    <a:pt x="4224" y="10426"/>
                    <a:pt x="4014" y="10390"/>
                  </a:cubicBezTo>
                  <a:cubicBezTo>
                    <a:pt x="3438" y="10292"/>
                    <a:pt x="2875" y="10076"/>
                    <a:pt x="2295" y="10076"/>
                  </a:cubicBezTo>
                  <a:cubicBezTo>
                    <a:pt x="2264" y="10076"/>
                    <a:pt x="2234" y="10077"/>
                    <a:pt x="2204" y="10078"/>
                  </a:cubicBezTo>
                  <a:cubicBezTo>
                    <a:pt x="1485" y="10105"/>
                    <a:pt x="791" y="10513"/>
                    <a:pt x="418" y="11127"/>
                  </a:cubicBezTo>
                  <a:cubicBezTo>
                    <a:pt x="44" y="11741"/>
                    <a:pt x="1" y="12546"/>
                    <a:pt x="307" y="13196"/>
                  </a:cubicBezTo>
                  <a:cubicBezTo>
                    <a:pt x="470" y="13542"/>
                    <a:pt x="746" y="13855"/>
                    <a:pt x="1112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3" y="14000"/>
                    <a:pt x="1719" y="13979"/>
                    <a:pt x="1862" y="13950"/>
                  </a:cubicBezTo>
                  <a:cubicBezTo>
                    <a:pt x="3085" y="13709"/>
                    <a:pt x="4175" y="13002"/>
                    <a:pt x="5397" y="12750"/>
                  </a:cubicBezTo>
                  <a:cubicBezTo>
                    <a:pt x="5527" y="12723"/>
                    <a:pt x="5664" y="12703"/>
                    <a:pt x="5797" y="12703"/>
                  </a:cubicBezTo>
                  <a:cubicBezTo>
                    <a:pt x="5961" y="12703"/>
                    <a:pt x="6121" y="12734"/>
                    <a:pt x="6259" y="12821"/>
                  </a:cubicBezTo>
                  <a:cubicBezTo>
                    <a:pt x="6633" y="13060"/>
                    <a:pt x="6665" y="13592"/>
                    <a:pt x="6605" y="14032"/>
                  </a:cubicBezTo>
                  <a:cubicBezTo>
                    <a:pt x="6458" y="15076"/>
                    <a:pt x="6026" y="16054"/>
                    <a:pt x="5751" y="17070"/>
                  </a:cubicBezTo>
                  <a:cubicBezTo>
                    <a:pt x="5475" y="18088"/>
                    <a:pt x="5370" y="19219"/>
                    <a:pt x="5853" y="20155"/>
                  </a:cubicBezTo>
                  <a:cubicBezTo>
                    <a:pt x="6265" y="20954"/>
                    <a:pt x="7065" y="21504"/>
                    <a:pt x="7924" y="21769"/>
                  </a:cubicBezTo>
                  <a:cubicBezTo>
                    <a:pt x="8494" y="21945"/>
                    <a:pt x="9091" y="22007"/>
                    <a:pt x="9689" y="22007"/>
                  </a:cubicBezTo>
                  <a:cubicBezTo>
                    <a:pt x="9992" y="22007"/>
                    <a:pt x="10295" y="21991"/>
                    <a:pt x="10595" y="21966"/>
                  </a:cubicBezTo>
                  <a:cubicBezTo>
                    <a:pt x="12069" y="21842"/>
                    <a:pt x="13698" y="21382"/>
                    <a:pt x="14411" y="20086"/>
                  </a:cubicBezTo>
                  <a:cubicBezTo>
                    <a:pt x="14729" y="19509"/>
                    <a:pt x="14821" y="18834"/>
                    <a:pt x="15076" y="18227"/>
                  </a:cubicBezTo>
                  <a:cubicBezTo>
                    <a:pt x="15479" y="17264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80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8"/>
                    <a:pt x="20198" y="20226"/>
                  </a:cubicBezTo>
                  <a:cubicBezTo>
                    <a:pt x="20224" y="21115"/>
                    <a:pt x="20606" y="22150"/>
                    <a:pt x="21473" y="22344"/>
                  </a:cubicBezTo>
                  <a:cubicBezTo>
                    <a:pt x="21558" y="22363"/>
                    <a:pt x="21643" y="22373"/>
                    <a:pt x="21727" y="22373"/>
                  </a:cubicBezTo>
                  <a:cubicBezTo>
                    <a:pt x="22503" y="22373"/>
                    <a:pt x="23191" y="21591"/>
                    <a:pt x="23269" y="20784"/>
                  </a:cubicBezTo>
                  <a:cubicBezTo>
                    <a:pt x="23372" y="19702"/>
                    <a:pt x="22702" y="18709"/>
                    <a:pt x="22460" y="17647"/>
                  </a:cubicBezTo>
                  <a:cubicBezTo>
                    <a:pt x="22129" y="16185"/>
                    <a:pt x="22657" y="14609"/>
                    <a:pt x="23643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1"/>
                    <a:pt x="29232" y="9973"/>
                  </a:cubicBezTo>
                  <a:cubicBezTo>
                    <a:pt x="29271" y="9360"/>
                    <a:pt x="28628" y="8881"/>
                    <a:pt x="28013" y="8861"/>
                  </a:cubicBezTo>
                  <a:cubicBezTo>
                    <a:pt x="27992" y="8860"/>
                    <a:pt x="27971" y="8859"/>
                    <a:pt x="27950" y="8859"/>
                  </a:cubicBezTo>
                  <a:cubicBezTo>
                    <a:pt x="27361" y="8859"/>
                    <a:pt x="26807" y="9148"/>
                    <a:pt x="26282" y="9422"/>
                  </a:cubicBezTo>
                  <a:cubicBezTo>
                    <a:pt x="25784" y="9681"/>
                    <a:pt x="25252" y="9940"/>
                    <a:pt x="24697" y="9940"/>
                  </a:cubicBezTo>
                  <a:cubicBezTo>
                    <a:pt x="24645" y="9940"/>
                    <a:pt x="24592" y="9937"/>
                    <a:pt x="24539" y="9933"/>
                  </a:cubicBezTo>
                  <a:cubicBezTo>
                    <a:pt x="24405" y="9920"/>
                    <a:pt x="24269" y="9889"/>
                    <a:pt x="24164" y="9807"/>
                  </a:cubicBezTo>
                  <a:cubicBezTo>
                    <a:pt x="23928" y="9623"/>
                    <a:pt x="23933" y="9263"/>
                    <a:pt x="24026" y="8980"/>
                  </a:cubicBezTo>
                  <a:cubicBezTo>
                    <a:pt x="24287" y="8173"/>
                    <a:pt x="25020" y="7630"/>
                    <a:pt x="25634" y="7045"/>
                  </a:cubicBezTo>
                  <a:cubicBezTo>
                    <a:pt x="26112" y="6590"/>
                    <a:pt x="27023" y="5508"/>
                    <a:pt x="26519" y="4817"/>
                  </a:cubicBezTo>
                  <a:cubicBezTo>
                    <a:pt x="26200" y="4377"/>
                    <a:pt x="25597" y="4196"/>
                    <a:pt x="25034" y="4196"/>
                  </a:cubicBezTo>
                  <a:cubicBezTo>
                    <a:pt x="24803" y="4196"/>
                    <a:pt x="24579" y="4226"/>
                    <a:pt x="24384" y="4282"/>
                  </a:cubicBezTo>
                  <a:cubicBezTo>
                    <a:pt x="23633" y="4495"/>
                    <a:pt x="23005" y="5003"/>
                    <a:pt x="22404" y="5500"/>
                  </a:cubicBezTo>
                  <a:cubicBezTo>
                    <a:pt x="21802" y="5997"/>
                    <a:pt x="21182" y="6509"/>
                    <a:pt x="20434" y="6735"/>
                  </a:cubicBezTo>
                  <a:cubicBezTo>
                    <a:pt x="20172" y="6814"/>
                    <a:pt x="19900" y="6852"/>
                    <a:pt x="19628" y="6852"/>
                  </a:cubicBezTo>
                  <a:cubicBezTo>
                    <a:pt x="18776" y="6852"/>
                    <a:pt x="17920" y="6480"/>
                    <a:pt x="17369" y="5827"/>
                  </a:cubicBezTo>
                  <a:cubicBezTo>
                    <a:pt x="16756" y="5100"/>
                    <a:pt x="16535" y="4130"/>
                    <a:pt x="16327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8" y="634"/>
                    <a:pt x="15282" y="339"/>
                    <a:pt x="14998" y="162"/>
                  </a:cubicBezTo>
                  <a:cubicBezTo>
                    <a:pt x="14823" y="51"/>
                    <a:pt x="14624" y="1"/>
                    <a:pt x="1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689050" y="970775"/>
              <a:ext cx="95425" cy="116500"/>
            </a:xfrm>
            <a:custGeom>
              <a:avLst/>
              <a:gdLst/>
              <a:ahLst/>
              <a:cxnLst/>
              <a:rect l="l" t="t" r="r" b="b"/>
              <a:pathLst>
                <a:path w="3817" h="4660" extrusionOk="0">
                  <a:moveTo>
                    <a:pt x="2222" y="0"/>
                  </a:moveTo>
                  <a:cubicBezTo>
                    <a:pt x="1756" y="0"/>
                    <a:pt x="2023" y="2795"/>
                    <a:pt x="0" y="4659"/>
                  </a:cubicBezTo>
                  <a:cubicBezTo>
                    <a:pt x="0" y="4659"/>
                    <a:pt x="3817" y="2181"/>
                    <a:pt x="2671" y="450"/>
                  </a:cubicBezTo>
                  <a:cubicBezTo>
                    <a:pt x="2464" y="137"/>
                    <a:pt x="2325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56175" y="1384050"/>
              <a:ext cx="145925" cy="82125"/>
            </a:xfrm>
            <a:custGeom>
              <a:avLst/>
              <a:gdLst/>
              <a:ahLst/>
              <a:cxnLst/>
              <a:rect l="l" t="t" r="r" b="b"/>
              <a:pathLst>
                <a:path w="5837" h="3285" extrusionOk="0">
                  <a:moveTo>
                    <a:pt x="2484" y="0"/>
                  </a:moveTo>
                  <a:cubicBezTo>
                    <a:pt x="1615" y="0"/>
                    <a:pt x="1241" y="508"/>
                    <a:pt x="1241" y="508"/>
                  </a:cubicBezTo>
                  <a:cubicBezTo>
                    <a:pt x="1241" y="508"/>
                    <a:pt x="1" y="1636"/>
                    <a:pt x="2178" y="2932"/>
                  </a:cubicBezTo>
                  <a:cubicBezTo>
                    <a:pt x="2595" y="3179"/>
                    <a:pt x="3000" y="3284"/>
                    <a:pt x="3369" y="3284"/>
                  </a:cubicBezTo>
                  <a:cubicBezTo>
                    <a:pt x="4930" y="3284"/>
                    <a:pt x="5837" y="1406"/>
                    <a:pt x="4155" y="497"/>
                  </a:cubicBezTo>
                  <a:cubicBezTo>
                    <a:pt x="3467" y="125"/>
                    <a:pt x="2915" y="0"/>
                    <a:pt x="2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50025" y="9853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4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28" y="2749"/>
                  </a:cubicBezTo>
                  <a:cubicBezTo>
                    <a:pt x="13474" y="3254"/>
                    <a:pt x="13863" y="3742"/>
                    <a:pt x="13808" y="4300"/>
                  </a:cubicBezTo>
                  <a:cubicBezTo>
                    <a:pt x="13757" y="4826"/>
                    <a:pt x="13228" y="5218"/>
                    <a:pt x="12714" y="5218"/>
                  </a:cubicBezTo>
                  <a:cubicBezTo>
                    <a:pt x="12558" y="5218"/>
                    <a:pt x="12404" y="5182"/>
                    <a:pt x="12265" y="5103"/>
                  </a:cubicBezTo>
                  <a:cubicBezTo>
                    <a:pt x="12034" y="4972"/>
                    <a:pt x="11867" y="4764"/>
                    <a:pt x="11730" y="4531"/>
                  </a:cubicBezTo>
                  <a:lnTo>
                    <a:pt x="11730" y="4532"/>
                  </a:lnTo>
                  <a:cubicBezTo>
                    <a:pt x="11639" y="4378"/>
                    <a:pt x="11560" y="4213"/>
                    <a:pt x="11484" y="4054"/>
                  </a:cubicBezTo>
                  <a:cubicBezTo>
                    <a:pt x="10868" y="2768"/>
                    <a:pt x="9917" y="1405"/>
                    <a:pt x="8498" y="1264"/>
                  </a:cubicBezTo>
                  <a:cubicBezTo>
                    <a:pt x="8422" y="1256"/>
                    <a:pt x="8345" y="1253"/>
                    <a:pt x="8270" y="1253"/>
                  </a:cubicBezTo>
                  <a:cubicBezTo>
                    <a:pt x="7400" y="1253"/>
                    <a:pt x="6565" y="1739"/>
                    <a:pt x="5985" y="2398"/>
                  </a:cubicBezTo>
                  <a:cubicBezTo>
                    <a:pt x="5367" y="3100"/>
                    <a:pt x="4988" y="4148"/>
                    <a:pt x="5427" y="4974"/>
                  </a:cubicBezTo>
                  <a:cubicBezTo>
                    <a:pt x="5826" y="5724"/>
                    <a:pt x="6747" y="6043"/>
                    <a:pt x="7245" y="6729"/>
                  </a:cubicBezTo>
                  <a:cubicBezTo>
                    <a:pt x="7856" y="7573"/>
                    <a:pt x="7645" y="8843"/>
                    <a:pt x="6909" y="9582"/>
                  </a:cubicBezTo>
                  <a:cubicBezTo>
                    <a:pt x="6326" y="10169"/>
                    <a:pt x="5488" y="10443"/>
                    <a:pt x="4653" y="10443"/>
                  </a:cubicBezTo>
                  <a:cubicBezTo>
                    <a:pt x="4439" y="10443"/>
                    <a:pt x="4224" y="10425"/>
                    <a:pt x="4014" y="10389"/>
                  </a:cubicBezTo>
                  <a:cubicBezTo>
                    <a:pt x="3436" y="10291"/>
                    <a:pt x="2872" y="10075"/>
                    <a:pt x="2289" y="10075"/>
                  </a:cubicBezTo>
                  <a:cubicBezTo>
                    <a:pt x="2261" y="10075"/>
                    <a:pt x="2232" y="10076"/>
                    <a:pt x="2204" y="10077"/>
                  </a:cubicBezTo>
                  <a:cubicBezTo>
                    <a:pt x="1484" y="10104"/>
                    <a:pt x="792" y="10513"/>
                    <a:pt x="418" y="11127"/>
                  </a:cubicBezTo>
                  <a:cubicBezTo>
                    <a:pt x="44" y="11742"/>
                    <a:pt x="0" y="12545"/>
                    <a:pt x="308" y="13195"/>
                  </a:cubicBezTo>
                  <a:cubicBezTo>
                    <a:pt x="471" y="13540"/>
                    <a:pt x="746" y="13855"/>
                    <a:pt x="1113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2" y="14000"/>
                    <a:pt x="1719" y="13979"/>
                    <a:pt x="1861" y="13950"/>
                  </a:cubicBezTo>
                  <a:cubicBezTo>
                    <a:pt x="3084" y="13709"/>
                    <a:pt x="4177" y="13002"/>
                    <a:pt x="5397" y="12750"/>
                  </a:cubicBezTo>
                  <a:cubicBezTo>
                    <a:pt x="5527" y="12723"/>
                    <a:pt x="5664" y="12702"/>
                    <a:pt x="5799" y="12702"/>
                  </a:cubicBezTo>
                  <a:cubicBezTo>
                    <a:pt x="5962" y="12702"/>
                    <a:pt x="6121" y="12733"/>
                    <a:pt x="6259" y="12821"/>
                  </a:cubicBezTo>
                  <a:cubicBezTo>
                    <a:pt x="6633" y="13060"/>
                    <a:pt x="6666" y="13592"/>
                    <a:pt x="6604" y="14032"/>
                  </a:cubicBezTo>
                  <a:cubicBezTo>
                    <a:pt x="6459" y="15076"/>
                    <a:pt x="6026" y="16054"/>
                    <a:pt x="5751" y="17070"/>
                  </a:cubicBezTo>
                  <a:cubicBezTo>
                    <a:pt x="5476" y="18088"/>
                    <a:pt x="5370" y="19219"/>
                    <a:pt x="5853" y="20154"/>
                  </a:cubicBezTo>
                  <a:cubicBezTo>
                    <a:pt x="6265" y="20953"/>
                    <a:pt x="7065" y="21504"/>
                    <a:pt x="7924" y="21769"/>
                  </a:cubicBezTo>
                  <a:cubicBezTo>
                    <a:pt x="8493" y="21944"/>
                    <a:pt x="9087" y="22006"/>
                    <a:pt x="9683" y="22006"/>
                  </a:cubicBezTo>
                  <a:cubicBezTo>
                    <a:pt x="9988" y="22006"/>
                    <a:pt x="10293" y="21990"/>
                    <a:pt x="10596" y="21964"/>
                  </a:cubicBezTo>
                  <a:cubicBezTo>
                    <a:pt x="12068" y="21842"/>
                    <a:pt x="13697" y="21382"/>
                    <a:pt x="14411" y="20086"/>
                  </a:cubicBezTo>
                  <a:cubicBezTo>
                    <a:pt x="14729" y="19508"/>
                    <a:pt x="14821" y="18835"/>
                    <a:pt x="15076" y="18226"/>
                  </a:cubicBezTo>
                  <a:cubicBezTo>
                    <a:pt x="15479" y="17263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79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7"/>
                    <a:pt x="20199" y="20226"/>
                  </a:cubicBezTo>
                  <a:cubicBezTo>
                    <a:pt x="20223" y="21114"/>
                    <a:pt x="20606" y="22150"/>
                    <a:pt x="21472" y="22344"/>
                  </a:cubicBezTo>
                  <a:cubicBezTo>
                    <a:pt x="21557" y="22363"/>
                    <a:pt x="21642" y="22372"/>
                    <a:pt x="21725" y="22372"/>
                  </a:cubicBezTo>
                  <a:cubicBezTo>
                    <a:pt x="22502" y="22372"/>
                    <a:pt x="23190" y="21590"/>
                    <a:pt x="23268" y="20784"/>
                  </a:cubicBezTo>
                  <a:cubicBezTo>
                    <a:pt x="23372" y="19701"/>
                    <a:pt x="22701" y="18708"/>
                    <a:pt x="22459" y="17647"/>
                  </a:cubicBezTo>
                  <a:cubicBezTo>
                    <a:pt x="22128" y="16185"/>
                    <a:pt x="22657" y="14610"/>
                    <a:pt x="23642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0"/>
                    <a:pt x="29232" y="9973"/>
                  </a:cubicBezTo>
                  <a:cubicBezTo>
                    <a:pt x="29270" y="9360"/>
                    <a:pt x="28627" y="8881"/>
                    <a:pt x="28013" y="8859"/>
                  </a:cubicBezTo>
                  <a:cubicBezTo>
                    <a:pt x="27993" y="8859"/>
                    <a:pt x="27973" y="8858"/>
                    <a:pt x="27954" y="8858"/>
                  </a:cubicBezTo>
                  <a:cubicBezTo>
                    <a:pt x="27363" y="8858"/>
                    <a:pt x="26808" y="9146"/>
                    <a:pt x="26282" y="9420"/>
                  </a:cubicBezTo>
                  <a:cubicBezTo>
                    <a:pt x="25783" y="9679"/>
                    <a:pt x="25251" y="9938"/>
                    <a:pt x="24697" y="9938"/>
                  </a:cubicBezTo>
                  <a:cubicBezTo>
                    <a:pt x="24644" y="9938"/>
                    <a:pt x="24592" y="9936"/>
                    <a:pt x="24539" y="9931"/>
                  </a:cubicBezTo>
                  <a:cubicBezTo>
                    <a:pt x="24405" y="9920"/>
                    <a:pt x="24268" y="9888"/>
                    <a:pt x="24163" y="9806"/>
                  </a:cubicBezTo>
                  <a:cubicBezTo>
                    <a:pt x="23927" y="9623"/>
                    <a:pt x="23933" y="9264"/>
                    <a:pt x="24025" y="8980"/>
                  </a:cubicBezTo>
                  <a:cubicBezTo>
                    <a:pt x="24288" y="8171"/>
                    <a:pt x="25019" y="7629"/>
                    <a:pt x="25634" y="7043"/>
                  </a:cubicBezTo>
                  <a:cubicBezTo>
                    <a:pt x="26112" y="6590"/>
                    <a:pt x="27023" y="5508"/>
                    <a:pt x="26520" y="4817"/>
                  </a:cubicBezTo>
                  <a:cubicBezTo>
                    <a:pt x="26200" y="4377"/>
                    <a:pt x="25597" y="4196"/>
                    <a:pt x="25033" y="4196"/>
                  </a:cubicBezTo>
                  <a:cubicBezTo>
                    <a:pt x="24803" y="4196"/>
                    <a:pt x="24579" y="4226"/>
                    <a:pt x="24383" y="4282"/>
                  </a:cubicBezTo>
                  <a:cubicBezTo>
                    <a:pt x="23632" y="4495"/>
                    <a:pt x="23005" y="5001"/>
                    <a:pt x="22403" y="5499"/>
                  </a:cubicBezTo>
                  <a:cubicBezTo>
                    <a:pt x="21802" y="5997"/>
                    <a:pt x="21182" y="6509"/>
                    <a:pt x="20433" y="6735"/>
                  </a:cubicBezTo>
                  <a:cubicBezTo>
                    <a:pt x="20172" y="6814"/>
                    <a:pt x="19901" y="6852"/>
                    <a:pt x="19629" y="6852"/>
                  </a:cubicBezTo>
                  <a:cubicBezTo>
                    <a:pt x="18777" y="6852"/>
                    <a:pt x="17920" y="6480"/>
                    <a:pt x="17368" y="5827"/>
                  </a:cubicBezTo>
                  <a:cubicBezTo>
                    <a:pt x="16755" y="5100"/>
                    <a:pt x="16535" y="4131"/>
                    <a:pt x="16326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7" y="634"/>
                    <a:pt x="15282" y="339"/>
                    <a:pt x="14998" y="160"/>
                  </a:cubicBezTo>
                  <a:cubicBezTo>
                    <a:pt x="14823" y="50"/>
                    <a:pt x="14625" y="1"/>
                    <a:pt x="14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96425" y="953750"/>
              <a:ext cx="83875" cy="124100"/>
            </a:xfrm>
            <a:custGeom>
              <a:avLst/>
              <a:gdLst/>
              <a:ahLst/>
              <a:cxnLst/>
              <a:rect l="l" t="t" r="r" b="b"/>
              <a:pathLst>
                <a:path w="3355" h="4964" extrusionOk="0">
                  <a:moveTo>
                    <a:pt x="1441" y="0"/>
                  </a:moveTo>
                  <a:cubicBezTo>
                    <a:pt x="939" y="0"/>
                    <a:pt x="1711" y="2759"/>
                    <a:pt x="0" y="4963"/>
                  </a:cubicBezTo>
                  <a:cubicBezTo>
                    <a:pt x="0" y="4963"/>
                    <a:pt x="3355" y="1888"/>
                    <a:pt x="1939" y="371"/>
                  </a:cubicBezTo>
                  <a:cubicBezTo>
                    <a:pt x="1699" y="114"/>
                    <a:pt x="1544" y="0"/>
                    <a:pt x="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52875" y="1369525"/>
              <a:ext cx="145925" cy="82150"/>
            </a:xfrm>
            <a:custGeom>
              <a:avLst/>
              <a:gdLst/>
              <a:ahLst/>
              <a:cxnLst/>
              <a:rect l="l" t="t" r="r" b="b"/>
              <a:pathLst>
                <a:path w="5837" h="3286" extrusionOk="0">
                  <a:moveTo>
                    <a:pt x="2485" y="0"/>
                  </a:moveTo>
                  <a:cubicBezTo>
                    <a:pt x="1615" y="0"/>
                    <a:pt x="1241" y="509"/>
                    <a:pt x="1241" y="509"/>
                  </a:cubicBezTo>
                  <a:cubicBezTo>
                    <a:pt x="1241" y="509"/>
                    <a:pt x="0" y="1638"/>
                    <a:pt x="2178" y="2933"/>
                  </a:cubicBezTo>
                  <a:cubicBezTo>
                    <a:pt x="2594" y="3180"/>
                    <a:pt x="2999" y="3285"/>
                    <a:pt x="3368" y="3285"/>
                  </a:cubicBezTo>
                  <a:cubicBezTo>
                    <a:pt x="4930" y="3285"/>
                    <a:pt x="5837" y="1405"/>
                    <a:pt x="4155" y="496"/>
                  </a:cubicBezTo>
                  <a:cubicBezTo>
                    <a:pt x="3467" y="125"/>
                    <a:pt x="2915" y="0"/>
                    <a:pt x="2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92675" y="1041600"/>
              <a:ext cx="35600" cy="63200"/>
            </a:xfrm>
            <a:custGeom>
              <a:avLst/>
              <a:gdLst/>
              <a:ahLst/>
              <a:cxnLst/>
              <a:rect l="l" t="t" r="r" b="b"/>
              <a:pathLst>
                <a:path w="1424" h="2528" extrusionOk="0">
                  <a:moveTo>
                    <a:pt x="1423" y="0"/>
                  </a:moveTo>
                  <a:lnTo>
                    <a:pt x="1423" y="0"/>
                  </a:lnTo>
                  <a:cubicBezTo>
                    <a:pt x="833" y="135"/>
                    <a:pt x="289" y="569"/>
                    <a:pt x="100" y="1159"/>
                  </a:cubicBezTo>
                  <a:cubicBezTo>
                    <a:pt x="81" y="1213"/>
                    <a:pt x="66" y="1278"/>
                    <a:pt x="53" y="1334"/>
                  </a:cubicBezTo>
                  <a:cubicBezTo>
                    <a:pt x="52" y="1351"/>
                    <a:pt x="38" y="1445"/>
                    <a:pt x="35" y="1464"/>
                  </a:cubicBezTo>
                  <a:cubicBezTo>
                    <a:pt x="0" y="1834"/>
                    <a:pt x="104" y="2219"/>
                    <a:pt x="298" y="2527"/>
                  </a:cubicBezTo>
                  <a:cubicBezTo>
                    <a:pt x="288" y="2462"/>
                    <a:pt x="272" y="2398"/>
                    <a:pt x="259" y="2334"/>
                  </a:cubicBezTo>
                  <a:cubicBezTo>
                    <a:pt x="252" y="2288"/>
                    <a:pt x="243" y="2236"/>
                    <a:pt x="236" y="2190"/>
                  </a:cubicBezTo>
                  <a:cubicBezTo>
                    <a:pt x="229" y="2147"/>
                    <a:pt x="222" y="2068"/>
                    <a:pt x="216" y="2025"/>
                  </a:cubicBezTo>
                  <a:cubicBezTo>
                    <a:pt x="213" y="1990"/>
                    <a:pt x="210" y="1940"/>
                    <a:pt x="209" y="1907"/>
                  </a:cubicBezTo>
                  <a:cubicBezTo>
                    <a:pt x="205" y="1852"/>
                    <a:pt x="209" y="1796"/>
                    <a:pt x="207" y="1743"/>
                  </a:cubicBezTo>
                  <a:cubicBezTo>
                    <a:pt x="209" y="1728"/>
                    <a:pt x="212" y="1688"/>
                    <a:pt x="212" y="1672"/>
                  </a:cubicBezTo>
                  <a:cubicBezTo>
                    <a:pt x="215" y="1612"/>
                    <a:pt x="226" y="1551"/>
                    <a:pt x="233" y="1490"/>
                  </a:cubicBezTo>
                  <a:cubicBezTo>
                    <a:pt x="236" y="1474"/>
                    <a:pt x="254" y="1392"/>
                    <a:pt x="256" y="1379"/>
                  </a:cubicBezTo>
                  <a:cubicBezTo>
                    <a:pt x="265" y="1346"/>
                    <a:pt x="279" y="1301"/>
                    <a:pt x="288" y="1268"/>
                  </a:cubicBezTo>
                  <a:cubicBezTo>
                    <a:pt x="469" y="710"/>
                    <a:pt x="931" y="308"/>
                    <a:pt x="1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64850" y="1012350"/>
              <a:ext cx="52225" cy="116650"/>
            </a:xfrm>
            <a:custGeom>
              <a:avLst/>
              <a:gdLst/>
              <a:ahLst/>
              <a:cxnLst/>
              <a:rect l="l" t="t" r="r" b="b"/>
              <a:pathLst>
                <a:path w="2089" h="4666" extrusionOk="0">
                  <a:moveTo>
                    <a:pt x="983" y="0"/>
                  </a:moveTo>
                  <a:cubicBezTo>
                    <a:pt x="697" y="753"/>
                    <a:pt x="842" y="1639"/>
                    <a:pt x="1310" y="2290"/>
                  </a:cubicBezTo>
                  <a:cubicBezTo>
                    <a:pt x="1360" y="2363"/>
                    <a:pt x="1428" y="2441"/>
                    <a:pt x="1481" y="2513"/>
                  </a:cubicBezTo>
                  <a:cubicBezTo>
                    <a:pt x="2008" y="3224"/>
                    <a:pt x="1411" y="4204"/>
                    <a:pt x="697" y="4517"/>
                  </a:cubicBezTo>
                  <a:cubicBezTo>
                    <a:pt x="583" y="4567"/>
                    <a:pt x="457" y="4599"/>
                    <a:pt x="333" y="4599"/>
                  </a:cubicBezTo>
                  <a:cubicBezTo>
                    <a:pt x="217" y="4599"/>
                    <a:pt x="103" y="4571"/>
                    <a:pt x="0" y="4504"/>
                  </a:cubicBezTo>
                  <a:lnTo>
                    <a:pt x="0" y="4504"/>
                  </a:lnTo>
                  <a:cubicBezTo>
                    <a:pt x="119" y="4619"/>
                    <a:pt x="278" y="4665"/>
                    <a:pt x="440" y="4665"/>
                  </a:cubicBezTo>
                  <a:cubicBezTo>
                    <a:pt x="540" y="4665"/>
                    <a:pt x="641" y="4648"/>
                    <a:pt x="733" y="4618"/>
                  </a:cubicBezTo>
                  <a:cubicBezTo>
                    <a:pt x="1468" y="4381"/>
                    <a:pt x="2088" y="3532"/>
                    <a:pt x="1841" y="2749"/>
                  </a:cubicBezTo>
                  <a:cubicBezTo>
                    <a:pt x="1789" y="2585"/>
                    <a:pt x="1701" y="2437"/>
                    <a:pt x="1591" y="2307"/>
                  </a:cubicBezTo>
                  <a:lnTo>
                    <a:pt x="1534" y="2238"/>
                  </a:lnTo>
                  <a:cubicBezTo>
                    <a:pt x="1421" y="2097"/>
                    <a:pt x="1323" y="1944"/>
                    <a:pt x="1238" y="1785"/>
                  </a:cubicBezTo>
                  <a:cubicBezTo>
                    <a:pt x="957" y="1241"/>
                    <a:pt x="871" y="605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94450" y="1051300"/>
              <a:ext cx="29850" cy="36075"/>
            </a:xfrm>
            <a:custGeom>
              <a:avLst/>
              <a:gdLst/>
              <a:ahLst/>
              <a:cxnLst/>
              <a:rect l="l" t="t" r="r" b="b"/>
              <a:pathLst>
                <a:path w="1194" h="1443" extrusionOk="0">
                  <a:moveTo>
                    <a:pt x="108" y="0"/>
                  </a:moveTo>
                  <a:cubicBezTo>
                    <a:pt x="70" y="0"/>
                    <a:pt x="34" y="7"/>
                    <a:pt x="0" y="21"/>
                  </a:cubicBezTo>
                  <a:cubicBezTo>
                    <a:pt x="261" y="67"/>
                    <a:pt x="508" y="437"/>
                    <a:pt x="655" y="645"/>
                  </a:cubicBezTo>
                  <a:cubicBezTo>
                    <a:pt x="774" y="822"/>
                    <a:pt x="890" y="1012"/>
                    <a:pt x="1013" y="1192"/>
                  </a:cubicBezTo>
                  <a:cubicBezTo>
                    <a:pt x="1069" y="1279"/>
                    <a:pt x="1126" y="1362"/>
                    <a:pt x="1193" y="1443"/>
                  </a:cubicBezTo>
                  <a:cubicBezTo>
                    <a:pt x="1179" y="1339"/>
                    <a:pt x="1156" y="1238"/>
                    <a:pt x="1127" y="1139"/>
                  </a:cubicBezTo>
                  <a:cubicBezTo>
                    <a:pt x="998" y="745"/>
                    <a:pt x="789" y="352"/>
                    <a:pt x="433" y="114"/>
                  </a:cubicBezTo>
                  <a:cubicBezTo>
                    <a:pt x="347" y="57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4650" y="1205250"/>
              <a:ext cx="65325" cy="52700"/>
            </a:xfrm>
            <a:custGeom>
              <a:avLst/>
              <a:gdLst/>
              <a:ahLst/>
              <a:cxnLst/>
              <a:rect l="l" t="t" r="r" b="b"/>
              <a:pathLst>
                <a:path w="2613" h="2108" extrusionOk="0">
                  <a:moveTo>
                    <a:pt x="2481" y="0"/>
                  </a:moveTo>
                  <a:lnTo>
                    <a:pt x="2481" y="0"/>
                  </a:lnTo>
                  <a:cubicBezTo>
                    <a:pt x="2473" y="537"/>
                    <a:pt x="2195" y="1028"/>
                    <a:pt x="1773" y="1350"/>
                  </a:cubicBezTo>
                  <a:cubicBezTo>
                    <a:pt x="1618" y="1471"/>
                    <a:pt x="1442" y="1575"/>
                    <a:pt x="1265" y="1661"/>
                  </a:cubicBezTo>
                  <a:cubicBezTo>
                    <a:pt x="1170" y="1708"/>
                    <a:pt x="1062" y="1754"/>
                    <a:pt x="963" y="1793"/>
                  </a:cubicBezTo>
                  <a:cubicBezTo>
                    <a:pt x="934" y="1805"/>
                    <a:pt x="888" y="1825"/>
                    <a:pt x="859" y="1835"/>
                  </a:cubicBezTo>
                  <a:cubicBezTo>
                    <a:pt x="582" y="1939"/>
                    <a:pt x="294" y="2021"/>
                    <a:pt x="0" y="2107"/>
                  </a:cubicBezTo>
                  <a:cubicBezTo>
                    <a:pt x="6" y="2107"/>
                    <a:pt x="12" y="2107"/>
                    <a:pt x="18" y="2107"/>
                  </a:cubicBezTo>
                  <a:cubicBezTo>
                    <a:pt x="663" y="2107"/>
                    <a:pt x="1338" y="1948"/>
                    <a:pt x="1861" y="1554"/>
                  </a:cubicBezTo>
                  <a:cubicBezTo>
                    <a:pt x="1906" y="1521"/>
                    <a:pt x="1955" y="1477"/>
                    <a:pt x="1998" y="1441"/>
                  </a:cubicBezTo>
                  <a:cubicBezTo>
                    <a:pt x="2037" y="1402"/>
                    <a:pt x="2088" y="1356"/>
                    <a:pt x="2123" y="1313"/>
                  </a:cubicBezTo>
                  <a:cubicBezTo>
                    <a:pt x="2438" y="966"/>
                    <a:pt x="2612" y="459"/>
                    <a:pt x="2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67225" y="1296975"/>
              <a:ext cx="35575" cy="26800"/>
            </a:xfrm>
            <a:custGeom>
              <a:avLst/>
              <a:gdLst/>
              <a:ahLst/>
              <a:cxnLst/>
              <a:rect l="l" t="t" r="r" b="b"/>
              <a:pathLst>
                <a:path w="1423" h="1072" extrusionOk="0">
                  <a:moveTo>
                    <a:pt x="38" y="1"/>
                  </a:moveTo>
                  <a:cubicBezTo>
                    <a:pt x="1" y="521"/>
                    <a:pt x="343" y="1072"/>
                    <a:pt x="859" y="1072"/>
                  </a:cubicBezTo>
                  <a:cubicBezTo>
                    <a:pt x="941" y="1072"/>
                    <a:pt x="1028" y="1057"/>
                    <a:pt x="1118" y="1027"/>
                  </a:cubicBezTo>
                  <a:cubicBezTo>
                    <a:pt x="1126" y="1025"/>
                    <a:pt x="1141" y="1020"/>
                    <a:pt x="1149" y="1015"/>
                  </a:cubicBezTo>
                  <a:cubicBezTo>
                    <a:pt x="1206" y="994"/>
                    <a:pt x="1268" y="962"/>
                    <a:pt x="1320" y="929"/>
                  </a:cubicBezTo>
                  <a:cubicBezTo>
                    <a:pt x="1356" y="905"/>
                    <a:pt x="1389" y="879"/>
                    <a:pt x="1422" y="851"/>
                  </a:cubicBezTo>
                  <a:lnTo>
                    <a:pt x="1422" y="851"/>
                  </a:lnTo>
                  <a:cubicBezTo>
                    <a:pt x="1379" y="857"/>
                    <a:pt x="1339" y="864"/>
                    <a:pt x="1298" y="871"/>
                  </a:cubicBezTo>
                  <a:cubicBezTo>
                    <a:pt x="1221" y="883"/>
                    <a:pt x="1140" y="894"/>
                    <a:pt x="1062" y="896"/>
                  </a:cubicBezTo>
                  <a:cubicBezTo>
                    <a:pt x="1045" y="897"/>
                    <a:pt x="1027" y="897"/>
                    <a:pt x="1010" y="897"/>
                  </a:cubicBezTo>
                  <a:cubicBezTo>
                    <a:pt x="482" y="897"/>
                    <a:pt x="254" y="432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290625" y="1396575"/>
              <a:ext cx="70775" cy="121250"/>
            </a:xfrm>
            <a:custGeom>
              <a:avLst/>
              <a:gdLst/>
              <a:ahLst/>
              <a:cxnLst/>
              <a:rect l="l" t="t" r="r" b="b"/>
              <a:pathLst>
                <a:path w="2831" h="4850" extrusionOk="0">
                  <a:moveTo>
                    <a:pt x="733" y="0"/>
                  </a:moveTo>
                  <a:lnTo>
                    <a:pt x="733" y="0"/>
                  </a:lnTo>
                  <a:cubicBezTo>
                    <a:pt x="0" y="1744"/>
                    <a:pt x="89" y="4191"/>
                    <a:pt x="2258" y="4753"/>
                  </a:cubicBezTo>
                  <a:cubicBezTo>
                    <a:pt x="2379" y="4786"/>
                    <a:pt x="2514" y="4811"/>
                    <a:pt x="2638" y="4828"/>
                  </a:cubicBezTo>
                  <a:cubicBezTo>
                    <a:pt x="2701" y="4838"/>
                    <a:pt x="2766" y="4842"/>
                    <a:pt x="2831" y="4850"/>
                  </a:cubicBezTo>
                  <a:cubicBezTo>
                    <a:pt x="2706" y="4815"/>
                    <a:pt x="2583" y="4781"/>
                    <a:pt x="2462" y="4739"/>
                  </a:cubicBezTo>
                  <a:cubicBezTo>
                    <a:pt x="2195" y="4648"/>
                    <a:pt x="1933" y="4530"/>
                    <a:pt x="1697" y="4375"/>
                  </a:cubicBezTo>
                  <a:cubicBezTo>
                    <a:pt x="1308" y="4124"/>
                    <a:pt x="995" y="3760"/>
                    <a:pt x="806" y="3339"/>
                  </a:cubicBezTo>
                  <a:cubicBezTo>
                    <a:pt x="354" y="2326"/>
                    <a:pt x="495" y="1056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59725" y="1127975"/>
              <a:ext cx="59925" cy="35675"/>
            </a:xfrm>
            <a:custGeom>
              <a:avLst/>
              <a:gdLst/>
              <a:ahLst/>
              <a:cxnLst/>
              <a:rect l="l" t="t" r="r" b="b"/>
              <a:pathLst>
                <a:path w="2397" h="1427" extrusionOk="0">
                  <a:moveTo>
                    <a:pt x="2397" y="0"/>
                  </a:moveTo>
                  <a:lnTo>
                    <a:pt x="2397" y="0"/>
                  </a:lnTo>
                  <a:cubicBezTo>
                    <a:pt x="2084" y="279"/>
                    <a:pt x="1774" y="530"/>
                    <a:pt x="1421" y="744"/>
                  </a:cubicBezTo>
                  <a:cubicBezTo>
                    <a:pt x="975" y="1022"/>
                    <a:pt x="493" y="1238"/>
                    <a:pt x="1" y="1426"/>
                  </a:cubicBezTo>
                  <a:cubicBezTo>
                    <a:pt x="756" y="1423"/>
                    <a:pt x="1592" y="1013"/>
                    <a:pt x="2089" y="449"/>
                  </a:cubicBezTo>
                  <a:cubicBezTo>
                    <a:pt x="2169" y="357"/>
                    <a:pt x="2243" y="261"/>
                    <a:pt x="2307" y="159"/>
                  </a:cubicBezTo>
                  <a:cubicBezTo>
                    <a:pt x="2341" y="108"/>
                    <a:pt x="2368" y="54"/>
                    <a:pt x="2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98125" y="1280575"/>
              <a:ext cx="71575" cy="125225"/>
            </a:xfrm>
            <a:custGeom>
              <a:avLst/>
              <a:gdLst/>
              <a:ahLst/>
              <a:cxnLst/>
              <a:rect l="l" t="t" r="r" b="b"/>
              <a:pathLst>
                <a:path w="2863" h="5009" extrusionOk="0">
                  <a:moveTo>
                    <a:pt x="2862" y="1"/>
                  </a:moveTo>
                  <a:cubicBezTo>
                    <a:pt x="1406" y="785"/>
                    <a:pt x="58" y="2348"/>
                    <a:pt x="4" y="4063"/>
                  </a:cubicBezTo>
                  <a:cubicBezTo>
                    <a:pt x="0" y="4254"/>
                    <a:pt x="9" y="4446"/>
                    <a:pt x="36" y="4636"/>
                  </a:cubicBezTo>
                  <a:cubicBezTo>
                    <a:pt x="52" y="4762"/>
                    <a:pt x="79" y="4886"/>
                    <a:pt x="111" y="5008"/>
                  </a:cubicBezTo>
                  <a:cubicBezTo>
                    <a:pt x="94" y="4757"/>
                    <a:pt x="89" y="4506"/>
                    <a:pt x="111" y="4257"/>
                  </a:cubicBezTo>
                  <a:cubicBezTo>
                    <a:pt x="258" y="2487"/>
                    <a:pt x="1524" y="1058"/>
                    <a:pt x="2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79250" y="1379900"/>
              <a:ext cx="24450" cy="37475"/>
            </a:xfrm>
            <a:custGeom>
              <a:avLst/>
              <a:gdLst/>
              <a:ahLst/>
              <a:cxnLst/>
              <a:rect l="l" t="t" r="r" b="b"/>
              <a:pathLst>
                <a:path w="978" h="1499" extrusionOk="0">
                  <a:moveTo>
                    <a:pt x="977" y="1"/>
                  </a:moveTo>
                  <a:cubicBezTo>
                    <a:pt x="977" y="1"/>
                    <a:pt x="976" y="2"/>
                    <a:pt x="975" y="3"/>
                  </a:cubicBezTo>
                  <a:lnTo>
                    <a:pt x="975" y="3"/>
                  </a:lnTo>
                  <a:cubicBezTo>
                    <a:pt x="976" y="2"/>
                    <a:pt x="977" y="2"/>
                    <a:pt x="977" y="2"/>
                  </a:cubicBezTo>
                  <a:lnTo>
                    <a:pt x="977" y="1"/>
                  </a:lnTo>
                  <a:close/>
                  <a:moveTo>
                    <a:pt x="975" y="3"/>
                  </a:moveTo>
                  <a:lnTo>
                    <a:pt x="975" y="3"/>
                  </a:lnTo>
                  <a:cubicBezTo>
                    <a:pt x="646" y="55"/>
                    <a:pt x="299" y="260"/>
                    <a:pt x="133" y="556"/>
                  </a:cubicBezTo>
                  <a:cubicBezTo>
                    <a:pt x="0" y="794"/>
                    <a:pt x="16" y="1058"/>
                    <a:pt x="174" y="1282"/>
                  </a:cubicBezTo>
                  <a:cubicBezTo>
                    <a:pt x="199" y="1310"/>
                    <a:pt x="233" y="1355"/>
                    <a:pt x="261" y="1379"/>
                  </a:cubicBezTo>
                  <a:cubicBezTo>
                    <a:pt x="307" y="1425"/>
                    <a:pt x="357" y="1464"/>
                    <a:pt x="410" y="1499"/>
                  </a:cubicBezTo>
                  <a:cubicBezTo>
                    <a:pt x="402" y="1479"/>
                    <a:pt x="393" y="1460"/>
                    <a:pt x="383" y="1441"/>
                  </a:cubicBezTo>
                  <a:cubicBezTo>
                    <a:pt x="358" y="1397"/>
                    <a:pt x="340" y="1349"/>
                    <a:pt x="318" y="1303"/>
                  </a:cubicBezTo>
                  <a:cubicBezTo>
                    <a:pt x="312" y="1287"/>
                    <a:pt x="292" y="1238"/>
                    <a:pt x="287" y="1221"/>
                  </a:cubicBezTo>
                  <a:cubicBezTo>
                    <a:pt x="281" y="1202"/>
                    <a:pt x="266" y="1159"/>
                    <a:pt x="262" y="1140"/>
                  </a:cubicBezTo>
                  <a:cubicBezTo>
                    <a:pt x="259" y="1126"/>
                    <a:pt x="253" y="1099"/>
                    <a:pt x="251" y="1086"/>
                  </a:cubicBezTo>
                  <a:cubicBezTo>
                    <a:pt x="160" y="609"/>
                    <a:pt x="651" y="281"/>
                    <a:pt x="97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27825" y="965825"/>
              <a:ext cx="11625" cy="60025"/>
            </a:xfrm>
            <a:custGeom>
              <a:avLst/>
              <a:gdLst/>
              <a:ahLst/>
              <a:cxnLst/>
              <a:rect l="l" t="t" r="r" b="b"/>
              <a:pathLst>
                <a:path w="465" h="2401" extrusionOk="0">
                  <a:moveTo>
                    <a:pt x="263" y="1"/>
                  </a:moveTo>
                  <a:lnTo>
                    <a:pt x="263" y="1"/>
                  </a:lnTo>
                  <a:cubicBezTo>
                    <a:pt x="189" y="668"/>
                    <a:pt x="89" y="1430"/>
                    <a:pt x="21" y="2094"/>
                  </a:cubicBezTo>
                  <a:cubicBezTo>
                    <a:pt x="12" y="2195"/>
                    <a:pt x="2" y="2297"/>
                    <a:pt x="1" y="2401"/>
                  </a:cubicBezTo>
                  <a:cubicBezTo>
                    <a:pt x="48" y="2309"/>
                    <a:pt x="90" y="2215"/>
                    <a:pt x="126" y="2119"/>
                  </a:cubicBezTo>
                  <a:cubicBezTo>
                    <a:pt x="353" y="1503"/>
                    <a:pt x="464" y="634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23675" y="1383850"/>
              <a:ext cx="68150" cy="46400"/>
            </a:xfrm>
            <a:custGeom>
              <a:avLst/>
              <a:gdLst/>
              <a:ahLst/>
              <a:cxnLst/>
              <a:rect l="l" t="t" r="r" b="b"/>
              <a:pathLst>
                <a:path w="2726" h="1856" extrusionOk="0">
                  <a:moveTo>
                    <a:pt x="2159" y="0"/>
                  </a:moveTo>
                  <a:cubicBezTo>
                    <a:pt x="1817" y="0"/>
                    <a:pt x="1472" y="82"/>
                    <a:pt x="1173" y="246"/>
                  </a:cubicBezTo>
                  <a:cubicBezTo>
                    <a:pt x="572" y="569"/>
                    <a:pt x="127" y="1190"/>
                    <a:pt x="0" y="1856"/>
                  </a:cubicBezTo>
                  <a:cubicBezTo>
                    <a:pt x="307" y="1270"/>
                    <a:pt x="737" y="725"/>
                    <a:pt x="1321" y="407"/>
                  </a:cubicBezTo>
                  <a:cubicBezTo>
                    <a:pt x="1588" y="264"/>
                    <a:pt x="1880" y="174"/>
                    <a:pt x="2178" y="125"/>
                  </a:cubicBezTo>
                  <a:cubicBezTo>
                    <a:pt x="2212" y="121"/>
                    <a:pt x="2307" y="109"/>
                    <a:pt x="2340" y="103"/>
                  </a:cubicBezTo>
                  <a:cubicBezTo>
                    <a:pt x="2403" y="97"/>
                    <a:pt x="2467" y="93"/>
                    <a:pt x="2532" y="87"/>
                  </a:cubicBezTo>
                  <a:cubicBezTo>
                    <a:pt x="2595" y="85"/>
                    <a:pt x="2662" y="82"/>
                    <a:pt x="2726" y="77"/>
                  </a:cubicBezTo>
                  <a:cubicBezTo>
                    <a:pt x="2543" y="26"/>
                    <a:pt x="2352" y="0"/>
                    <a:pt x="2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510357">
            <a:off x="8052500" y="3111988"/>
            <a:ext cx="1393320" cy="2714121"/>
            <a:chOff x="5598657" y="1853000"/>
            <a:chExt cx="678393" cy="1321477"/>
          </a:xfrm>
        </p:grpSpPr>
        <p:sp>
          <p:nvSpPr>
            <p:cNvPr id="31" name="Google Shape;31;p2"/>
            <p:cNvSpPr/>
            <p:nvPr/>
          </p:nvSpPr>
          <p:spPr>
            <a:xfrm>
              <a:off x="5636507" y="2515592"/>
              <a:ext cx="640543" cy="652007"/>
            </a:xfrm>
            <a:custGeom>
              <a:avLst/>
              <a:gdLst/>
              <a:ahLst/>
              <a:cxnLst/>
              <a:rect l="l" t="t" r="r" b="b"/>
              <a:pathLst>
                <a:path w="15925" h="16210" extrusionOk="0">
                  <a:moveTo>
                    <a:pt x="3504" y="0"/>
                  </a:moveTo>
                  <a:cubicBezTo>
                    <a:pt x="3103" y="0"/>
                    <a:pt x="2308" y="471"/>
                    <a:pt x="1527" y="1199"/>
                  </a:cubicBezTo>
                  <a:cubicBezTo>
                    <a:pt x="572" y="2089"/>
                    <a:pt x="0" y="3028"/>
                    <a:pt x="249" y="3295"/>
                  </a:cubicBezTo>
                  <a:cubicBezTo>
                    <a:pt x="258" y="3304"/>
                    <a:pt x="267" y="3313"/>
                    <a:pt x="277" y="3318"/>
                  </a:cubicBezTo>
                  <a:lnTo>
                    <a:pt x="274" y="3321"/>
                  </a:lnTo>
                  <a:lnTo>
                    <a:pt x="12258" y="16176"/>
                  </a:lnTo>
                  <a:lnTo>
                    <a:pt x="12264" y="16170"/>
                  </a:lnTo>
                  <a:cubicBezTo>
                    <a:pt x="12299" y="16197"/>
                    <a:pt x="12348" y="16210"/>
                    <a:pt x="12407" y="16210"/>
                  </a:cubicBezTo>
                  <a:cubicBezTo>
                    <a:pt x="12778" y="16210"/>
                    <a:pt x="13577" y="15718"/>
                    <a:pt x="14376" y="14973"/>
                  </a:cubicBezTo>
                  <a:cubicBezTo>
                    <a:pt x="15330" y="14082"/>
                    <a:pt x="15925" y="13167"/>
                    <a:pt x="15702" y="12928"/>
                  </a:cubicBezTo>
                  <a:cubicBezTo>
                    <a:pt x="15694" y="12921"/>
                    <a:pt x="15686" y="12914"/>
                    <a:pt x="15677" y="12908"/>
                  </a:cubicBezTo>
                  <a:lnTo>
                    <a:pt x="3733" y="96"/>
                  </a:lnTo>
                  <a:lnTo>
                    <a:pt x="3729" y="101"/>
                  </a:lnTo>
                  <a:cubicBezTo>
                    <a:pt x="3722" y="91"/>
                    <a:pt x="3714" y="81"/>
                    <a:pt x="3707" y="72"/>
                  </a:cubicBezTo>
                  <a:cubicBezTo>
                    <a:pt x="3662" y="23"/>
                    <a:pt x="3592" y="0"/>
                    <a:pt x="3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29146" y="2522471"/>
              <a:ext cx="640503" cy="652007"/>
            </a:xfrm>
            <a:custGeom>
              <a:avLst/>
              <a:gdLst/>
              <a:ahLst/>
              <a:cxnLst/>
              <a:rect l="l" t="t" r="r" b="b"/>
              <a:pathLst>
                <a:path w="15924" h="16210" extrusionOk="0">
                  <a:moveTo>
                    <a:pt x="3503" y="0"/>
                  </a:moveTo>
                  <a:cubicBezTo>
                    <a:pt x="3103" y="0"/>
                    <a:pt x="2307" y="471"/>
                    <a:pt x="1526" y="1199"/>
                  </a:cubicBezTo>
                  <a:cubicBezTo>
                    <a:pt x="572" y="2090"/>
                    <a:pt x="1" y="3028"/>
                    <a:pt x="249" y="3296"/>
                  </a:cubicBezTo>
                  <a:cubicBezTo>
                    <a:pt x="258" y="3304"/>
                    <a:pt x="267" y="3311"/>
                    <a:pt x="277" y="3319"/>
                  </a:cubicBezTo>
                  <a:lnTo>
                    <a:pt x="274" y="3321"/>
                  </a:lnTo>
                  <a:lnTo>
                    <a:pt x="12257" y="16176"/>
                  </a:lnTo>
                  <a:lnTo>
                    <a:pt x="12264" y="16171"/>
                  </a:lnTo>
                  <a:cubicBezTo>
                    <a:pt x="12299" y="16197"/>
                    <a:pt x="12348" y="16210"/>
                    <a:pt x="12407" y="16210"/>
                  </a:cubicBezTo>
                  <a:cubicBezTo>
                    <a:pt x="12776" y="16210"/>
                    <a:pt x="13576" y="15718"/>
                    <a:pt x="14375" y="14973"/>
                  </a:cubicBezTo>
                  <a:cubicBezTo>
                    <a:pt x="15331" y="14083"/>
                    <a:pt x="15923" y="13167"/>
                    <a:pt x="15700" y="12928"/>
                  </a:cubicBezTo>
                  <a:cubicBezTo>
                    <a:pt x="15693" y="12921"/>
                    <a:pt x="15686" y="12914"/>
                    <a:pt x="15677" y="12908"/>
                  </a:cubicBezTo>
                  <a:lnTo>
                    <a:pt x="3733" y="97"/>
                  </a:lnTo>
                  <a:lnTo>
                    <a:pt x="3728" y="101"/>
                  </a:lnTo>
                  <a:cubicBezTo>
                    <a:pt x="3722" y="91"/>
                    <a:pt x="3715" y="81"/>
                    <a:pt x="3706" y="72"/>
                  </a:cubicBezTo>
                  <a:cubicBezTo>
                    <a:pt x="3661" y="24"/>
                    <a:pt x="3592" y="0"/>
                    <a:pt x="3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75041" y="2563739"/>
              <a:ext cx="542642" cy="552818"/>
            </a:xfrm>
            <a:custGeom>
              <a:avLst/>
              <a:gdLst/>
              <a:ahLst/>
              <a:cxnLst/>
              <a:rect l="l" t="t" r="r" b="b"/>
              <a:pathLst>
                <a:path w="13491" h="13744" extrusionOk="0">
                  <a:moveTo>
                    <a:pt x="3460" y="0"/>
                  </a:moveTo>
                  <a:lnTo>
                    <a:pt x="2772" y="997"/>
                  </a:lnTo>
                  <a:cubicBezTo>
                    <a:pt x="2274" y="1600"/>
                    <a:pt x="1702" y="2137"/>
                    <a:pt x="1068" y="2595"/>
                  </a:cubicBezTo>
                  <a:lnTo>
                    <a:pt x="1" y="3225"/>
                  </a:lnTo>
                  <a:lnTo>
                    <a:pt x="9824" y="13710"/>
                  </a:lnTo>
                  <a:lnTo>
                    <a:pt x="9829" y="13704"/>
                  </a:lnTo>
                  <a:cubicBezTo>
                    <a:pt x="9865" y="13731"/>
                    <a:pt x="9914" y="13744"/>
                    <a:pt x="9973" y="13744"/>
                  </a:cubicBezTo>
                  <a:cubicBezTo>
                    <a:pt x="10343" y="13744"/>
                    <a:pt x="11141" y="13253"/>
                    <a:pt x="11942" y="12507"/>
                  </a:cubicBezTo>
                  <a:cubicBezTo>
                    <a:pt x="12896" y="11617"/>
                    <a:pt x="13490" y="10702"/>
                    <a:pt x="13267" y="10463"/>
                  </a:cubicBezTo>
                  <a:cubicBezTo>
                    <a:pt x="13260" y="10455"/>
                    <a:pt x="13251" y="10448"/>
                    <a:pt x="13243" y="10442"/>
                  </a:cubicBezTo>
                  <a:lnTo>
                    <a:pt x="3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03955" y="2711197"/>
              <a:ext cx="287068" cy="272347"/>
            </a:xfrm>
            <a:custGeom>
              <a:avLst/>
              <a:gdLst/>
              <a:ahLst/>
              <a:cxnLst/>
              <a:rect l="l" t="t" r="r" b="b"/>
              <a:pathLst>
                <a:path w="7137" h="6771" extrusionOk="0">
                  <a:moveTo>
                    <a:pt x="872" y="0"/>
                  </a:moveTo>
                  <a:cubicBezTo>
                    <a:pt x="725" y="0"/>
                    <a:pt x="606" y="38"/>
                    <a:pt x="521" y="117"/>
                  </a:cubicBezTo>
                  <a:cubicBezTo>
                    <a:pt x="0" y="602"/>
                    <a:pt x="942" y="2460"/>
                    <a:pt x="2624" y="4265"/>
                  </a:cubicBezTo>
                  <a:cubicBezTo>
                    <a:pt x="4033" y="5775"/>
                    <a:pt x="5514" y="6770"/>
                    <a:pt x="6265" y="6770"/>
                  </a:cubicBezTo>
                  <a:cubicBezTo>
                    <a:pt x="6411" y="6770"/>
                    <a:pt x="6529" y="6733"/>
                    <a:pt x="6614" y="6653"/>
                  </a:cubicBezTo>
                  <a:cubicBezTo>
                    <a:pt x="7137" y="6167"/>
                    <a:pt x="6194" y="4311"/>
                    <a:pt x="4512" y="2505"/>
                  </a:cubicBezTo>
                  <a:cubicBezTo>
                    <a:pt x="3104" y="995"/>
                    <a:pt x="1623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024900" y="2938295"/>
              <a:ext cx="153891" cy="144479"/>
            </a:xfrm>
            <a:custGeom>
              <a:avLst/>
              <a:gdLst/>
              <a:ahLst/>
              <a:cxnLst/>
              <a:rect l="l" t="t" r="r" b="b"/>
              <a:pathLst>
                <a:path w="3826" h="3592" extrusionOk="0">
                  <a:moveTo>
                    <a:pt x="3491" y="0"/>
                  </a:moveTo>
                  <a:cubicBezTo>
                    <a:pt x="2048" y="2603"/>
                    <a:pt x="74" y="3203"/>
                    <a:pt x="0" y="3218"/>
                  </a:cubicBezTo>
                  <a:lnTo>
                    <a:pt x="325" y="3592"/>
                  </a:lnTo>
                  <a:cubicBezTo>
                    <a:pt x="383" y="3580"/>
                    <a:pt x="1138" y="3437"/>
                    <a:pt x="2248" y="2402"/>
                  </a:cubicBezTo>
                  <a:cubicBezTo>
                    <a:pt x="2776" y="1910"/>
                    <a:pt x="3303" y="1326"/>
                    <a:pt x="3825" y="384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047465" y="2961383"/>
              <a:ext cx="153811" cy="144519"/>
            </a:xfrm>
            <a:custGeom>
              <a:avLst/>
              <a:gdLst/>
              <a:ahLst/>
              <a:cxnLst/>
              <a:rect l="l" t="t" r="r" b="b"/>
              <a:pathLst>
                <a:path w="3824" h="3593" extrusionOk="0">
                  <a:moveTo>
                    <a:pt x="3490" y="0"/>
                  </a:moveTo>
                  <a:cubicBezTo>
                    <a:pt x="2047" y="2604"/>
                    <a:pt x="74" y="3204"/>
                    <a:pt x="0" y="3218"/>
                  </a:cubicBezTo>
                  <a:lnTo>
                    <a:pt x="324" y="3592"/>
                  </a:lnTo>
                  <a:cubicBezTo>
                    <a:pt x="382" y="3581"/>
                    <a:pt x="1137" y="3437"/>
                    <a:pt x="2247" y="2402"/>
                  </a:cubicBezTo>
                  <a:cubicBezTo>
                    <a:pt x="2775" y="1910"/>
                    <a:pt x="3302" y="1326"/>
                    <a:pt x="3824" y="385"/>
                  </a:cubicBezTo>
                  <a:lnTo>
                    <a:pt x="3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86866" y="2575645"/>
              <a:ext cx="153811" cy="144519"/>
            </a:xfrm>
            <a:custGeom>
              <a:avLst/>
              <a:gdLst/>
              <a:ahLst/>
              <a:cxnLst/>
              <a:rect l="l" t="t" r="r" b="b"/>
              <a:pathLst>
                <a:path w="3824" h="3593" extrusionOk="0">
                  <a:moveTo>
                    <a:pt x="3491" y="1"/>
                  </a:moveTo>
                  <a:cubicBezTo>
                    <a:pt x="2047" y="2604"/>
                    <a:pt x="74" y="3204"/>
                    <a:pt x="0" y="3218"/>
                  </a:cubicBezTo>
                  <a:lnTo>
                    <a:pt x="324" y="3592"/>
                  </a:lnTo>
                  <a:cubicBezTo>
                    <a:pt x="383" y="3581"/>
                    <a:pt x="1137" y="3437"/>
                    <a:pt x="2247" y="2402"/>
                  </a:cubicBezTo>
                  <a:cubicBezTo>
                    <a:pt x="2776" y="1910"/>
                    <a:pt x="3303" y="1326"/>
                    <a:pt x="3824" y="385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09391" y="2598733"/>
              <a:ext cx="153851" cy="144519"/>
            </a:xfrm>
            <a:custGeom>
              <a:avLst/>
              <a:gdLst/>
              <a:ahLst/>
              <a:cxnLst/>
              <a:rect l="l" t="t" r="r" b="b"/>
              <a:pathLst>
                <a:path w="3825" h="3593" extrusionOk="0">
                  <a:moveTo>
                    <a:pt x="3491" y="1"/>
                  </a:moveTo>
                  <a:cubicBezTo>
                    <a:pt x="2048" y="2604"/>
                    <a:pt x="73" y="3204"/>
                    <a:pt x="0" y="3220"/>
                  </a:cubicBezTo>
                  <a:lnTo>
                    <a:pt x="324" y="3593"/>
                  </a:lnTo>
                  <a:cubicBezTo>
                    <a:pt x="383" y="3581"/>
                    <a:pt x="1137" y="3437"/>
                    <a:pt x="2246" y="2403"/>
                  </a:cubicBezTo>
                  <a:cubicBezTo>
                    <a:pt x="2776" y="1910"/>
                    <a:pt x="3303" y="1326"/>
                    <a:pt x="3825" y="385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629146" y="2522471"/>
              <a:ext cx="159160" cy="135469"/>
            </a:xfrm>
            <a:custGeom>
              <a:avLst/>
              <a:gdLst/>
              <a:ahLst/>
              <a:cxnLst/>
              <a:rect l="l" t="t" r="r" b="b"/>
              <a:pathLst>
                <a:path w="3957" h="3368" extrusionOk="0">
                  <a:moveTo>
                    <a:pt x="3503" y="0"/>
                  </a:moveTo>
                  <a:cubicBezTo>
                    <a:pt x="3103" y="0"/>
                    <a:pt x="2307" y="470"/>
                    <a:pt x="1526" y="1199"/>
                  </a:cubicBezTo>
                  <a:cubicBezTo>
                    <a:pt x="572" y="2088"/>
                    <a:pt x="1" y="3028"/>
                    <a:pt x="249" y="3296"/>
                  </a:cubicBezTo>
                  <a:cubicBezTo>
                    <a:pt x="295" y="3344"/>
                    <a:pt x="364" y="3367"/>
                    <a:pt x="452" y="3367"/>
                  </a:cubicBezTo>
                  <a:cubicBezTo>
                    <a:pt x="852" y="3367"/>
                    <a:pt x="1649" y="2897"/>
                    <a:pt x="2430" y="2169"/>
                  </a:cubicBezTo>
                  <a:cubicBezTo>
                    <a:pt x="3385" y="1278"/>
                    <a:pt x="3956" y="340"/>
                    <a:pt x="3706" y="72"/>
                  </a:cubicBezTo>
                  <a:cubicBezTo>
                    <a:pt x="3661" y="24"/>
                    <a:pt x="3592" y="0"/>
                    <a:pt x="3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599381" y="2468692"/>
              <a:ext cx="166521" cy="161694"/>
            </a:xfrm>
            <a:custGeom>
              <a:avLst/>
              <a:gdLst/>
              <a:ahLst/>
              <a:cxnLst/>
              <a:rect l="l" t="t" r="r" b="b"/>
              <a:pathLst>
                <a:path w="4140" h="4020" extrusionOk="0">
                  <a:moveTo>
                    <a:pt x="517" y="0"/>
                  </a:moveTo>
                  <a:lnTo>
                    <a:pt x="1" y="629"/>
                  </a:lnTo>
                  <a:lnTo>
                    <a:pt x="1441" y="3988"/>
                  </a:lnTo>
                  <a:lnTo>
                    <a:pt x="1451" y="3978"/>
                  </a:lnTo>
                  <a:cubicBezTo>
                    <a:pt x="1451" y="3991"/>
                    <a:pt x="1454" y="4001"/>
                    <a:pt x="1462" y="4008"/>
                  </a:cubicBezTo>
                  <a:cubicBezTo>
                    <a:pt x="1468" y="4016"/>
                    <a:pt x="1479" y="4019"/>
                    <a:pt x="1494" y="4019"/>
                  </a:cubicBezTo>
                  <a:cubicBezTo>
                    <a:pt x="1654" y="4019"/>
                    <a:pt x="2255" y="3575"/>
                    <a:pt x="2911" y="2963"/>
                  </a:cubicBezTo>
                  <a:cubicBezTo>
                    <a:pt x="3627" y="2296"/>
                    <a:pt x="4140" y="1680"/>
                    <a:pt x="4055" y="1589"/>
                  </a:cubicBezTo>
                  <a:cubicBezTo>
                    <a:pt x="4049" y="1582"/>
                    <a:pt x="4039" y="1579"/>
                    <a:pt x="4026" y="1579"/>
                  </a:cubicBezTo>
                  <a:lnTo>
                    <a:pt x="4026" y="1578"/>
                  </a:lnTo>
                  <a:lnTo>
                    <a:pt x="4036" y="156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98657" y="2475289"/>
              <a:ext cx="166481" cy="161694"/>
            </a:xfrm>
            <a:custGeom>
              <a:avLst/>
              <a:gdLst/>
              <a:ahLst/>
              <a:cxnLst/>
              <a:rect l="l" t="t" r="r" b="b"/>
              <a:pathLst>
                <a:path w="4139" h="4020" extrusionOk="0">
                  <a:moveTo>
                    <a:pt x="517" y="0"/>
                  </a:moveTo>
                  <a:lnTo>
                    <a:pt x="0" y="629"/>
                  </a:lnTo>
                  <a:lnTo>
                    <a:pt x="1442" y="3988"/>
                  </a:lnTo>
                  <a:lnTo>
                    <a:pt x="1451" y="3978"/>
                  </a:lnTo>
                  <a:cubicBezTo>
                    <a:pt x="1451" y="3991"/>
                    <a:pt x="1454" y="4001"/>
                    <a:pt x="1461" y="4008"/>
                  </a:cubicBezTo>
                  <a:cubicBezTo>
                    <a:pt x="1468" y="4016"/>
                    <a:pt x="1479" y="4019"/>
                    <a:pt x="1493" y="4019"/>
                  </a:cubicBezTo>
                  <a:cubicBezTo>
                    <a:pt x="1653" y="4019"/>
                    <a:pt x="2254" y="3575"/>
                    <a:pt x="2911" y="2963"/>
                  </a:cubicBezTo>
                  <a:cubicBezTo>
                    <a:pt x="3627" y="2296"/>
                    <a:pt x="4139" y="1680"/>
                    <a:pt x="4055" y="1589"/>
                  </a:cubicBezTo>
                  <a:cubicBezTo>
                    <a:pt x="4048" y="1582"/>
                    <a:pt x="4038" y="1579"/>
                    <a:pt x="4025" y="1579"/>
                  </a:cubicBezTo>
                  <a:lnTo>
                    <a:pt x="4027" y="1579"/>
                  </a:lnTo>
                  <a:lnTo>
                    <a:pt x="4035" y="156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7811" y="2917781"/>
              <a:ext cx="106187" cy="113910"/>
            </a:xfrm>
            <a:custGeom>
              <a:avLst/>
              <a:gdLst/>
              <a:ahLst/>
              <a:cxnLst/>
              <a:rect l="l" t="t" r="r" b="b"/>
              <a:pathLst>
                <a:path w="2640" h="2832" extrusionOk="0">
                  <a:moveTo>
                    <a:pt x="0" y="1"/>
                  </a:moveTo>
                  <a:cubicBezTo>
                    <a:pt x="393" y="516"/>
                    <a:pt x="822" y="998"/>
                    <a:pt x="1261" y="1471"/>
                  </a:cubicBezTo>
                  <a:cubicBezTo>
                    <a:pt x="1702" y="1943"/>
                    <a:pt x="2153" y="2405"/>
                    <a:pt x="2639" y="2831"/>
                  </a:cubicBezTo>
                  <a:cubicBezTo>
                    <a:pt x="2248" y="2316"/>
                    <a:pt x="1818" y="1834"/>
                    <a:pt x="1379" y="1361"/>
                  </a:cubicBezTo>
                  <a:cubicBezTo>
                    <a:pt x="937" y="890"/>
                    <a:pt x="486" y="42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29428" y="2538881"/>
              <a:ext cx="27311" cy="67332"/>
            </a:xfrm>
            <a:custGeom>
              <a:avLst/>
              <a:gdLst/>
              <a:ahLst/>
              <a:cxnLst/>
              <a:rect l="l" t="t" r="r" b="b"/>
              <a:pathLst>
                <a:path w="679" h="1674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302"/>
                    <a:pt x="152" y="587"/>
                    <a:pt x="264" y="867"/>
                  </a:cubicBezTo>
                  <a:cubicBezTo>
                    <a:pt x="381" y="1148"/>
                    <a:pt x="506" y="1420"/>
                    <a:pt x="679" y="1673"/>
                  </a:cubicBezTo>
                  <a:cubicBezTo>
                    <a:pt x="625" y="1372"/>
                    <a:pt x="527" y="1087"/>
                    <a:pt x="415" y="807"/>
                  </a:cubicBezTo>
                  <a:cubicBezTo>
                    <a:pt x="300" y="526"/>
                    <a:pt x="173" y="25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72668" y="2673990"/>
              <a:ext cx="97338" cy="104418"/>
            </a:xfrm>
            <a:custGeom>
              <a:avLst/>
              <a:gdLst/>
              <a:ahLst/>
              <a:cxnLst/>
              <a:rect l="l" t="t" r="r" b="b"/>
              <a:pathLst>
                <a:path w="2420" h="2596" extrusionOk="0">
                  <a:moveTo>
                    <a:pt x="1" y="1"/>
                  </a:moveTo>
                  <a:lnTo>
                    <a:pt x="1" y="1"/>
                  </a:lnTo>
                  <a:cubicBezTo>
                    <a:pt x="356" y="477"/>
                    <a:pt x="748" y="919"/>
                    <a:pt x="1150" y="1353"/>
                  </a:cubicBezTo>
                  <a:cubicBezTo>
                    <a:pt x="1555" y="1785"/>
                    <a:pt x="1969" y="2208"/>
                    <a:pt x="2420" y="2595"/>
                  </a:cubicBezTo>
                  <a:cubicBezTo>
                    <a:pt x="2064" y="2120"/>
                    <a:pt x="1671" y="1677"/>
                    <a:pt x="1268" y="1242"/>
                  </a:cubicBezTo>
                  <a:cubicBezTo>
                    <a:pt x="864" y="811"/>
                    <a:pt x="450" y="38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099151" y="3131486"/>
              <a:ext cx="57880" cy="28799"/>
            </a:xfrm>
            <a:custGeom>
              <a:avLst/>
              <a:gdLst/>
              <a:ahLst/>
              <a:cxnLst/>
              <a:rect l="l" t="t" r="r" b="b"/>
              <a:pathLst>
                <a:path w="1439" h="716" extrusionOk="0">
                  <a:moveTo>
                    <a:pt x="0" y="1"/>
                  </a:moveTo>
                  <a:cubicBezTo>
                    <a:pt x="146" y="242"/>
                    <a:pt x="326" y="460"/>
                    <a:pt x="513" y="668"/>
                  </a:cubicBezTo>
                  <a:cubicBezTo>
                    <a:pt x="580" y="701"/>
                    <a:pt x="651" y="716"/>
                    <a:pt x="722" y="716"/>
                  </a:cubicBezTo>
                  <a:cubicBezTo>
                    <a:pt x="891" y="716"/>
                    <a:pt x="1063" y="635"/>
                    <a:pt x="1189" y="529"/>
                  </a:cubicBezTo>
                  <a:cubicBezTo>
                    <a:pt x="1290" y="445"/>
                    <a:pt x="1373" y="342"/>
                    <a:pt x="1438" y="229"/>
                  </a:cubicBezTo>
                  <a:lnTo>
                    <a:pt x="1438" y="229"/>
                  </a:lnTo>
                  <a:cubicBezTo>
                    <a:pt x="1350" y="288"/>
                    <a:pt x="1268" y="352"/>
                    <a:pt x="1178" y="405"/>
                  </a:cubicBezTo>
                  <a:cubicBezTo>
                    <a:pt x="1047" y="484"/>
                    <a:pt x="898" y="550"/>
                    <a:pt x="746" y="553"/>
                  </a:cubicBezTo>
                  <a:cubicBezTo>
                    <a:pt x="741" y="553"/>
                    <a:pt x="736" y="553"/>
                    <a:pt x="732" y="553"/>
                  </a:cubicBezTo>
                  <a:cubicBezTo>
                    <a:pt x="690" y="553"/>
                    <a:pt x="648" y="548"/>
                    <a:pt x="609" y="535"/>
                  </a:cubicBezTo>
                  <a:lnTo>
                    <a:pt x="609" y="535"/>
                  </a:lnTo>
                  <a:cubicBezTo>
                    <a:pt x="420" y="341"/>
                    <a:pt x="223" y="15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12730" y="1853000"/>
              <a:ext cx="540671" cy="1273203"/>
            </a:xfrm>
            <a:custGeom>
              <a:avLst/>
              <a:gdLst/>
              <a:ahLst/>
              <a:cxnLst/>
              <a:rect l="l" t="t" r="r" b="b"/>
              <a:pathLst>
                <a:path w="13442" h="31654" extrusionOk="0">
                  <a:moveTo>
                    <a:pt x="13441" y="0"/>
                  </a:moveTo>
                  <a:lnTo>
                    <a:pt x="10219" y="3497"/>
                  </a:lnTo>
                  <a:lnTo>
                    <a:pt x="1" y="30846"/>
                  </a:lnTo>
                  <a:lnTo>
                    <a:pt x="1104" y="31380"/>
                  </a:lnTo>
                  <a:lnTo>
                    <a:pt x="2761" y="30693"/>
                  </a:lnTo>
                  <a:lnTo>
                    <a:pt x="3233" y="31653"/>
                  </a:lnTo>
                  <a:lnTo>
                    <a:pt x="13294" y="4277"/>
                  </a:lnTo>
                  <a:lnTo>
                    <a:pt x="13235" y="3624"/>
                  </a:lnTo>
                  <a:lnTo>
                    <a:pt x="12342" y="4048"/>
                  </a:lnTo>
                  <a:lnTo>
                    <a:pt x="12156" y="3359"/>
                  </a:lnTo>
                  <a:lnTo>
                    <a:pt x="11285" y="3745"/>
                  </a:lnTo>
                  <a:lnTo>
                    <a:pt x="134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144241" y="1856701"/>
              <a:ext cx="128028" cy="233411"/>
            </a:xfrm>
            <a:custGeom>
              <a:avLst/>
              <a:gdLst/>
              <a:ahLst/>
              <a:cxnLst/>
              <a:rect l="l" t="t" r="r" b="b"/>
              <a:pathLst>
                <a:path w="3183" h="5803" extrusionOk="0">
                  <a:moveTo>
                    <a:pt x="2571" y="1"/>
                  </a:moveTo>
                  <a:lnTo>
                    <a:pt x="1795" y="1096"/>
                  </a:lnTo>
                  <a:lnTo>
                    <a:pt x="0" y="3627"/>
                  </a:lnTo>
                  <a:cubicBezTo>
                    <a:pt x="0" y="3627"/>
                    <a:pt x="359" y="5064"/>
                    <a:pt x="344" y="5149"/>
                  </a:cubicBezTo>
                  <a:cubicBezTo>
                    <a:pt x="329" y="5234"/>
                    <a:pt x="1719" y="5803"/>
                    <a:pt x="1719" y="5803"/>
                  </a:cubicBezTo>
                  <a:lnTo>
                    <a:pt x="3077" y="4407"/>
                  </a:lnTo>
                  <a:lnTo>
                    <a:pt x="3146" y="1635"/>
                  </a:lnTo>
                  <a:lnTo>
                    <a:pt x="3182" y="18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34651" y="1980909"/>
              <a:ext cx="533391" cy="1154265"/>
            </a:xfrm>
            <a:custGeom>
              <a:avLst/>
              <a:gdLst/>
              <a:ahLst/>
              <a:cxnLst/>
              <a:rect l="l" t="t" r="r" b="b"/>
              <a:pathLst>
                <a:path w="13261" h="28697" extrusionOk="0">
                  <a:moveTo>
                    <a:pt x="11097" y="1"/>
                  </a:moveTo>
                  <a:lnTo>
                    <a:pt x="10183" y="539"/>
                  </a:lnTo>
                  <a:lnTo>
                    <a:pt x="1" y="27859"/>
                  </a:lnTo>
                  <a:lnTo>
                    <a:pt x="1132" y="27745"/>
                  </a:lnTo>
                  <a:lnTo>
                    <a:pt x="2637" y="28155"/>
                  </a:lnTo>
                  <a:lnTo>
                    <a:pt x="3198" y="28696"/>
                  </a:lnTo>
                  <a:lnTo>
                    <a:pt x="13260" y="1319"/>
                  </a:lnTo>
                  <a:lnTo>
                    <a:pt x="13201" y="666"/>
                  </a:lnTo>
                  <a:lnTo>
                    <a:pt x="12308" y="1091"/>
                  </a:lnTo>
                  <a:lnTo>
                    <a:pt x="12122" y="402"/>
                  </a:lnTo>
                  <a:lnTo>
                    <a:pt x="11250" y="788"/>
                  </a:lnTo>
                  <a:lnTo>
                    <a:pt x="11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34651" y="3096894"/>
              <a:ext cx="128149" cy="37688"/>
            </a:xfrm>
            <a:custGeom>
              <a:avLst/>
              <a:gdLst/>
              <a:ahLst/>
              <a:cxnLst/>
              <a:rect l="l" t="t" r="r" b="b"/>
              <a:pathLst>
                <a:path w="3186" h="937" extrusionOk="0">
                  <a:moveTo>
                    <a:pt x="1132" y="0"/>
                  </a:moveTo>
                  <a:lnTo>
                    <a:pt x="1" y="114"/>
                  </a:lnTo>
                  <a:lnTo>
                    <a:pt x="801" y="543"/>
                  </a:lnTo>
                  <a:lnTo>
                    <a:pt x="2085" y="885"/>
                  </a:lnTo>
                  <a:lnTo>
                    <a:pt x="3185" y="937"/>
                  </a:lnTo>
                  <a:lnTo>
                    <a:pt x="3185" y="937"/>
                  </a:lnTo>
                  <a:lnTo>
                    <a:pt x="2637" y="410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771174" y="3108116"/>
              <a:ext cx="56834" cy="15325"/>
            </a:xfrm>
            <a:custGeom>
              <a:avLst/>
              <a:gdLst/>
              <a:ahLst/>
              <a:cxnLst/>
              <a:rect l="l" t="t" r="r" b="b"/>
              <a:pathLst>
                <a:path w="1413" h="381" extrusionOk="0">
                  <a:moveTo>
                    <a:pt x="124" y="0"/>
                  </a:moveTo>
                  <a:cubicBezTo>
                    <a:pt x="67" y="0"/>
                    <a:pt x="31" y="8"/>
                    <a:pt x="24" y="23"/>
                  </a:cubicBezTo>
                  <a:cubicBezTo>
                    <a:pt x="1" y="72"/>
                    <a:pt x="287" y="186"/>
                    <a:pt x="664" y="279"/>
                  </a:cubicBezTo>
                  <a:cubicBezTo>
                    <a:pt x="928" y="344"/>
                    <a:pt x="1165" y="380"/>
                    <a:pt x="1292" y="380"/>
                  </a:cubicBezTo>
                  <a:cubicBezTo>
                    <a:pt x="1348" y="380"/>
                    <a:pt x="1383" y="373"/>
                    <a:pt x="1390" y="359"/>
                  </a:cubicBezTo>
                  <a:cubicBezTo>
                    <a:pt x="1413" y="308"/>
                    <a:pt x="1126" y="195"/>
                    <a:pt x="749" y="101"/>
                  </a:cubicBezTo>
                  <a:cubicBezTo>
                    <a:pt x="488" y="37"/>
                    <a:pt x="25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216401" y="1854810"/>
              <a:ext cx="55909" cy="57438"/>
            </a:xfrm>
            <a:custGeom>
              <a:avLst/>
              <a:gdLst/>
              <a:ahLst/>
              <a:cxnLst/>
              <a:rect l="l" t="t" r="r" b="b"/>
              <a:pathLst>
                <a:path w="1390" h="1428" extrusionOk="0">
                  <a:moveTo>
                    <a:pt x="965" y="0"/>
                  </a:moveTo>
                  <a:cubicBezTo>
                    <a:pt x="851" y="0"/>
                    <a:pt x="777" y="48"/>
                    <a:pt x="777" y="48"/>
                  </a:cubicBezTo>
                  <a:lnTo>
                    <a:pt x="1" y="1143"/>
                  </a:lnTo>
                  <a:cubicBezTo>
                    <a:pt x="130" y="1112"/>
                    <a:pt x="254" y="1100"/>
                    <a:pt x="369" y="1100"/>
                  </a:cubicBezTo>
                  <a:cubicBezTo>
                    <a:pt x="959" y="1100"/>
                    <a:pt x="1352" y="1428"/>
                    <a:pt x="1352" y="1428"/>
                  </a:cubicBezTo>
                  <a:lnTo>
                    <a:pt x="1390" y="236"/>
                  </a:lnTo>
                  <a:cubicBezTo>
                    <a:pt x="1233" y="48"/>
                    <a:pt x="108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61422" y="2036417"/>
              <a:ext cx="176376" cy="456606"/>
            </a:xfrm>
            <a:custGeom>
              <a:avLst/>
              <a:gdLst/>
              <a:ahLst/>
              <a:cxnLst/>
              <a:rect l="l" t="t" r="r" b="b"/>
              <a:pathLst>
                <a:path w="4385" h="11352" extrusionOk="0">
                  <a:moveTo>
                    <a:pt x="4385" y="1"/>
                  </a:moveTo>
                  <a:cubicBezTo>
                    <a:pt x="3986" y="935"/>
                    <a:pt x="3605" y="1874"/>
                    <a:pt x="3227" y="2814"/>
                  </a:cubicBezTo>
                  <a:lnTo>
                    <a:pt x="2111" y="5645"/>
                  </a:lnTo>
                  <a:lnTo>
                    <a:pt x="1033" y="8490"/>
                  </a:lnTo>
                  <a:cubicBezTo>
                    <a:pt x="682" y="9441"/>
                    <a:pt x="333" y="10393"/>
                    <a:pt x="0" y="11352"/>
                  </a:cubicBezTo>
                  <a:cubicBezTo>
                    <a:pt x="399" y="10419"/>
                    <a:pt x="780" y="9480"/>
                    <a:pt x="1159" y="8538"/>
                  </a:cubicBezTo>
                  <a:lnTo>
                    <a:pt x="2274" y="5708"/>
                  </a:lnTo>
                  <a:lnTo>
                    <a:pt x="3352" y="2863"/>
                  </a:lnTo>
                  <a:cubicBezTo>
                    <a:pt x="3704" y="1912"/>
                    <a:pt x="4054" y="961"/>
                    <a:pt x="4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948034" y="2546403"/>
              <a:ext cx="91265" cy="236911"/>
            </a:xfrm>
            <a:custGeom>
              <a:avLst/>
              <a:gdLst/>
              <a:ahLst/>
              <a:cxnLst/>
              <a:rect l="l" t="t" r="r" b="b"/>
              <a:pathLst>
                <a:path w="2269" h="5890" extrusionOk="0">
                  <a:moveTo>
                    <a:pt x="2268" y="1"/>
                  </a:moveTo>
                  <a:cubicBezTo>
                    <a:pt x="2045" y="479"/>
                    <a:pt x="1841" y="964"/>
                    <a:pt x="1639" y="1450"/>
                  </a:cubicBezTo>
                  <a:cubicBezTo>
                    <a:pt x="1436" y="1935"/>
                    <a:pt x="1249" y="2426"/>
                    <a:pt x="1054" y="2914"/>
                  </a:cubicBezTo>
                  <a:cubicBezTo>
                    <a:pt x="871" y="3407"/>
                    <a:pt x="681" y="3898"/>
                    <a:pt x="505" y="4393"/>
                  </a:cubicBezTo>
                  <a:cubicBezTo>
                    <a:pt x="328" y="4888"/>
                    <a:pt x="156" y="5386"/>
                    <a:pt x="0" y="5889"/>
                  </a:cubicBezTo>
                  <a:cubicBezTo>
                    <a:pt x="223" y="5412"/>
                    <a:pt x="428" y="4927"/>
                    <a:pt x="629" y="4442"/>
                  </a:cubicBezTo>
                  <a:cubicBezTo>
                    <a:pt x="832" y="3955"/>
                    <a:pt x="1020" y="3465"/>
                    <a:pt x="1215" y="2977"/>
                  </a:cubicBezTo>
                  <a:cubicBezTo>
                    <a:pt x="1397" y="2483"/>
                    <a:pt x="1587" y="1994"/>
                    <a:pt x="1763" y="1498"/>
                  </a:cubicBezTo>
                  <a:cubicBezTo>
                    <a:pt x="1940" y="1003"/>
                    <a:pt x="2113" y="506"/>
                    <a:pt x="2268" y="2"/>
                  </a:cubicBezTo>
                  <a:lnTo>
                    <a:pt x="22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10800000" flipH="1">
            <a:off x="8524968" y="1706235"/>
            <a:ext cx="563715" cy="427507"/>
            <a:chOff x="2283263" y="1352860"/>
            <a:chExt cx="462099" cy="350415"/>
          </a:xfrm>
        </p:grpSpPr>
        <p:sp>
          <p:nvSpPr>
            <p:cNvPr id="55" name="Google Shape;55;p2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1469336" flipH="1">
            <a:off x="-517100" y="-275284"/>
            <a:ext cx="1366411" cy="1778297"/>
            <a:chOff x="2123025" y="3411450"/>
            <a:chExt cx="312325" cy="406475"/>
          </a:xfrm>
        </p:grpSpPr>
        <p:sp>
          <p:nvSpPr>
            <p:cNvPr id="71" name="Google Shape;71;p2"/>
            <p:cNvSpPr/>
            <p:nvPr/>
          </p:nvSpPr>
          <p:spPr>
            <a:xfrm>
              <a:off x="2132150" y="3411450"/>
              <a:ext cx="174200" cy="133850"/>
            </a:xfrm>
            <a:custGeom>
              <a:avLst/>
              <a:gdLst/>
              <a:ahLst/>
              <a:cxnLst/>
              <a:rect l="l" t="t" r="r" b="b"/>
              <a:pathLst>
                <a:path w="6968" h="5354" extrusionOk="0">
                  <a:moveTo>
                    <a:pt x="2171" y="0"/>
                  </a:moveTo>
                  <a:lnTo>
                    <a:pt x="1993" y="1151"/>
                  </a:lnTo>
                  <a:lnTo>
                    <a:pt x="1298" y="618"/>
                  </a:lnTo>
                  <a:lnTo>
                    <a:pt x="1298" y="618"/>
                  </a:lnTo>
                  <a:lnTo>
                    <a:pt x="1352" y="1399"/>
                  </a:lnTo>
                  <a:lnTo>
                    <a:pt x="647" y="1007"/>
                  </a:lnTo>
                  <a:lnTo>
                    <a:pt x="647" y="1007"/>
                  </a:lnTo>
                  <a:lnTo>
                    <a:pt x="742" y="1692"/>
                  </a:lnTo>
                  <a:lnTo>
                    <a:pt x="1" y="1327"/>
                  </a:lnTo>
                  <a:lnTo>
                    <a:pt x="1" y="1327"/>
                  </a:lnTo>
                  <a:cubicBezTo>
                    <a:pt x="1633" y="5166"/>
                    <a:pt x="3983" y="5353"/>
                    <a:pt x="3983" y="5353"/>
                  </a:cubicBezTo>
                  <a:lnTo>
                    <a:pt x="6967" y="4342"/>
                  </a:lnTo>
                  <a:cubicBezTo>
                    <a:pt x="3001" y="3311"/>
                    <a:pt x="2171" y="0"/>
                    <a:pt x="2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28850" y="3413600"/>
              <a:ext cx="173500" cy="134225"/>
            </a:xfrm>
            <a:custGeom>
              <a:avLst/>
              <a:gdLst/>
              <a:ahLst/>
              <a:cxnLst/>
              <a:rect l="l" t="t" r="r" b="b"/>
              <a:pathLst>
                <a:path w="6940" h="5369" extrusionOk="0">
                  <a:moveTo>
                    <a:pt x="2202" y="1"/>
                  </a:moveTo>
                  <a:lnTo>
                    <a:pt x="2002" y="1142"/>
                  </a:lnTo>
                  <a:lnTo>
                    <a:pt x="1314" y="595"/>
                  </a:lnTo>
                  <a:lnTo>
                    <a:pt x="1355" y="1375"/>
                  </a:lnTo>
                  <a:lnTo>
                    <a:pt x="1355" y="1375"/>
                  </a:lnTo>
                  <a:lnTo>
                    <a:pt x="654" y="970"/>
                  </a:lnTo>
                  <a:lnTo>
                    <a:pt x="737" y="1654"/>
                  </a:lnTo>
                  <a:lnTo>
                    <a:pt x="1" y="1275"/>
                  </a:lnTo>
                  <a:lnTo>
                    <a:pt x="1" y="1275"/>
                  </a:lnTo>
                  <a:cubicBezTo>
                    <a:pt x="1569" y="5134"/>
                    <a:pt x="3926" y="5368"/>
                    <a:pt x="3926" y="5368"/>
                  </a:cubicBezTo>
                  <a:lnTo>
                    <a:pt x="6940" y="4423"/>
                  </a:lnTo>
                  <a:cubicBezTo>
                    <a:pt x="2977" y="3315"/>
                    <a:pt x="2202" y="1"/>
                    <a:pt x="2202" y="1"/>
                  </a:cubicBezTo>
                  <a:close/>
                </a:path>
              </a:pathLst>
            </a:custGeom>
            <a:solidFill>
              <a:srgbClr val="07B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89850" y="3462950"/>
              <a:ext cx="68675" cy="71775"/>
            </a:xfrm>
            <a:custGeom>
              <a:avLst/>
              <a:gdLst/>
              <a:ahLst/>
              <a:cxnLst/>
              <a:rect l="l" t="t" r="r" b="b"/>
              <a:pathLst>
                <a:path w="2747" h="2871" extrusionOk="0">
                  <a:moveTo>
                    <a:pt x="238" y="1"/>
                  </a:moveTo>
                  <a:cubicBezTo>
                    <a:pt x="92" y="1"/>
                    <a:pt x="1" y="111"/>
                    <a:pt x="43" y="270"/>
                  </a:cubicBezTo>
                  <a:cubicBezTo>
                    <a:pt x="70" y="375"/>
                    <a:pt x="151" y="474"/>
                    <a:pt x="247" y="538"/>
                  </a:cubicBezTo>
                  <a:cubicBezTo>
                    <a:pt x="128" y="604"/>
                    <a:pt x="82" y="758"/>
                    <a:pt x="161" y="948"/>
                  </a:cubicBezTo>
                  <a:cubicBezTo>
                    <a:pt x="193" y="1024"/>
                    <a:pt x="242" y="1099"/>
                    <a:pt x="302" y="1165"/>
                  </a:cubicBezTo>
                  <a:cubicBezTo>
                    <a:pt x="175" y="1236"/>
                    <a:pt x="147" y="1413"/>
                    <a:pt x="266" y="1627"/>
                  </a:cubicBezTo>
                  <a:cubicBezTo>
                    <a:pt x="418" y="1903"/>
                    <a:pt x="753" y="2121"/>
                    <a:pt x="990" y="2121"/>
                  </a:cubicBezTo>
                  <a:cubicBezTo>
                    <a:pt x="1002" y="2121"/>
                    <a:pt x="1013" y="2120"/>
                    <a:pt x="1024" y="2119"/>
                  </a:cubicBezTo>
                  <a:cubicBezTo>
                    <a:pt x="1042" y="2118"/>
                    <a:pt x="1059" y="2115"/>
                    <a:pt x="1075" y="2110"/>
                  </a:cubicBezTo>
                  <a:cubicBezTo>
                    <a:pt x="1250" y="2328"/>
                    <a:pt x="1532" y="2481"/>
                    <a:pt x="1734" y="2481"/>
                  </a:cubicBezTo>
                  <a:cubicBezTo>
                    <a:pt x="1755" y="2481"/>
                    <a:pt x="1776" y="2480"/>
                    <a:pt x="1796" y="2476"/>
                  </a:cubicBezTo>
                  <a:cubicBezTo>
                    <a:pt x="1800" y="2475"/>
                    <a:pt x="1801" y="2475"/>
                    <a:pt x="1806" y="2473"/>
                  </a:cubicBezTo>
                  <a:cubicBezTo>
                    <a:pt x="1926" y="2613"/>
                    <a:pt x="2111" y="2709"/>
                    <a:pt x="2245" y="2709"/>
                  </a:cubicBezTo>
                  <a:cubicBezTo>
                    <a:pt x="2253" y="2709"/>
                    <a:pt x="2261" y="2708"/>
                    <a:pt x="2269" y="2708"/>
                  </a:cubicBezTo>
                  <a:cubicBezTo>
                    <a:pt x="2364" y="2805"/>
                    <a:pt x="2498" y="2871"/>
                    <a:pt x="2595" y="2871"/>
                  </a:cubicBezTo>
                  <a:cubicBezTo>
                    <a:pt x="2613" y="2871"/>
                    <a:pt x="2629" y="2869"/>
                    <a:pt x="2643" y="2865"/>
                  </a:cubicBezTo>
                  <a:cubicBezTo>
                    <a:pt x="2747" y="2834"/>
                    <a:pt x="2737" y="2708"/>
                    <a:pt x="2630" y="2587"/>
                  </a:cubicBezTo>
                  <a:cubicBezTo>
                    <a:pt x="2610" y="2562"/>
                    <a:pt x="2587" y="2541"/>
                    <a:pt x="2564" y="2521"/>
                  </a:cubicBezTo>
                  <a:cubicBezTo>
                    <a:pt x="2563" y="2519"/>
                    <a:pt x="2563" y="2516"/>
                    <a:pt x="2561" y="2513"/>
                  </a:cubicBezTo>
                  <a:cubicBezTo>
                    <a:pt x="1937" y="1994"/>
                    <a:pt x="1423" y="1441"/>
                    <a:pt x="1019" y="877"/>
                  </a:cubicBezTo>
                  <a:cubicBezTo>
                    <a:pt x="1000" y="847"/>
                    <a:pt x="980" y="818"/>
                    <a:pt x="957" y="791"/>
                  </a:cubicBezTo>
                  <a:cubicBezTo>
                    <a:pt x="843" y="625"/>
                    <a:pt x="737" y="460"/>
                    <a:pt x="642" y="293"/>
                  </a:cubicBezTo>
                  <a:cubicBezTo>
                    <a:pt x="585" y="149"/>
                    <a:pt x="439" y="25"/>
                    <a:pt x="280" y="4"/>
                  </a:cubicBezTo>
                  <a:cubicBezTo>
                    <a:pt x="266" y="2"/>
                    <a:pt x="252" y="1"/>
                    <a:pt x="238" y="1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23025" y="3413600"/>
              <a:ext cx="175800" cy="135325"/>
            </a:xfrm>
            <a:custGeom>
              <a:avLst/>
              <a:gdLst/>
              <a:ahLst/>
              <a:cxnLst/>
              <a:rect l="l" t="t" r="r" b="b"/>
              <a:pathLst>
                <a:path w="7032" h="5413" extrusionOk="0">
                  <a:moveTo>
                    <a:pt x="2435" y="1"/>
                  </a:moveTo>
                  <a:lnTo>
                    <a:pt x="2235" y="1142"/>
                  </a:lnTo>
                  <a:lnTo>
                    <a:pt x="1547" y="595"/>
                  </a:lnTo>
                  <a:lnTo>
                    <a:pt x="1588" y="1375"/>
                  </a:lnTo>
                  <a:lnTo>
                    <a:pt x="1588" y="1375"/>
                  </a:lnTo>
                  <a:lnTo>
                    <a:pt x="887" y="970"/>
                  </a:lnTo>
                  <a:lnTo>
                    <a:pt x="970" y="1654"/>
                  </a:lnTo>
                  <a:lnTo>
                    <a:pt x="0" y="1140"/>
                  </a:lnTo>
                  <a:lnTo>
                    <a:pt x="0" y="1140"/>
                  </a:lnTo>
                  <a:cubicBezTo>
                    <a:pt x="1559" y="5116"/>
                    <a:pt x="3725" y="5413"/>
                    <a:pt x="3725" y="5413"/>
                  </a:cubicBezTo>
                  <a:lnTo>
                    <a:pt x="7032" y="4427"/>
                  </a:lnTo>
                  <a:cubicBezTo>
                    <a:pt x="3294" y="3280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26975" y="3532725"/>
              <a:ext cx="284000" cy="280725"/>
            </a:xfrm>
            <a:custGeom>
              <a:avLst/>
              <a:gdLst/>
              <a:ahLst/>
              <a:cxnLst/>
              <a:rect l="l" t="t" r="r" b="b"/>
              <a:pathLst>
                <a:path w="11360" h="11229" extrusionOk="0">
                  <a:moveTo>
                    <a:pt x="4073" y="2847"/>
                  </a:moveTo>
                  <a:cubicBezTo>
                    <a:pt x="4970" y="2847"/>
                    <a:pt x="6384" y="3674"/>
                    <a:pt x="7304" y="5047"/>
                  </a:cubicBezTo>
                  <a:cubicBezTo>
                    <a:pt x="8441" y="6739"/>
                    <a:pt x="8396" y="8621"/>
                    <a:pt x="7656" y="9116"/>
                  </a:cubicBezTo>
                  <a:cubicBezTo>
                    <a:pt x="7525" y="9204"/>
                    <a:pt x="7370" y="9246"/>
                    <a:pt x="7196" y="9246"/>
                  </a:cubicBezTo>
                  <a:cubicBezTo>
                    <a:pt x="6390" y="9246"/>
                    <a:pt x="5194" y="8343"/>
                    <a:pt x="4260" y="6949"/>
                  </a:cubicBezTo>
                  <a:cubicBezTo>
                    <a:pt x="3123" y="5257"/>
                    <a:pt x="2803" y="3483"/>
                    <a:pt x="3542" y="2986"/>
                  </a:cubicBezTo>
                  <a:cubicBezTo>
                    <a:pt x="3682" y="2892"/>
                    <a:pt x="3864" y="2847"/>
                    <a:pt x="4073" y="2847"/>
                  </a:cubicBezTo>
                  <a:close/>
                  <a:moveTo>
                    <a:pt x="4360" y="0"/>
                  </a:moveTo>
                  <a:cubicBezTo>
                    <a:pt x="4221" y="0"/>
                    <a:pt x="4084" y="11"/>
                    <a:pt x="3949" y="32"/>
                  </a:cubicBezTo>
                  <a:cubicBezTo>
                    <a:pt x="3506" y="102"/>
                    <a:pt x="2356" y="989"/>
                    <a:pt x="1975" y="1289"/>
                  </a:cubicBezTo>
                  <a:cubicBezTo>
                    <a:pt x="204" y="2687"/>
                    <a:pt x="1" y="5671"/>
                    <a:pt x="1745" y="8272"/>
                  </a:cubicBezTo>
                  <a:cubicBezTo>
                    <a:pt x="2999" y="10139"/>
                    <a:pt x="4864" y="11228"/>
                    <a:pt x="6509" y="11228"/>
                  </a:cubicBezTo>
                  <a:cubicBezTo>
                    <a:pt x="7154" y="11228"/>
                    <a:pt x="7765" y="11060"/>
                    <a:pt x="8292" y="10706"/>
                  </a:cubicBezTo>
                  <a:cubicBezTo>
                    <a:pt x="8559" y="10528"/>
                    <a:pt x="9992" y="9616"/>
                    <a:pt x="10186" y="9368"/>
                  </a:cubicBezTo>
                  <a:cubicBezTo>
                    <a:pt x="11359" y="7877"/>
                    <a:pt x="10821" y="5653"/>
                    <a:pt x="9324" y="3422"/>
                  </a:cubicBezTo>
                  <a:cubicBezTo>
                    <a:pt x="8036" y="1503"/>
                    <a:pt x="6046" y="0"/>
                    <a:pt x="4360" y="0"/>
                  </a:cubicBezTo>
                  <a:close/>
                </a:path>
              </a:pathLst>
            </a:custGeom>
            <a:solidFill>
              <a:srgbClr val="07B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169400" y="3550725"/>
              <a:ext cx="41100" cy="89050"/>
            </a:xfrm>
            <a:custGeom>
              <a:avLst/>
              <a:gdLst/>
              <a:ahLst/>
              <a:cxnLst/>
              <a:rect l="l" t="t" r="r" b="b"/>
              <a:pathLst>
                <a:path w="1644" h="3562" extrusionOk="0">
                  <a:moveTo>
                    <a:pt x="1397" y="0"/>
                  </a:moveTo>
                  <a:cubicBezTo>
                    <a:pt x="1284" y="0"/>
                    <a:pt x="1155" y="84"/>
                    <a:pt x="1074" y="227"/>
                  </a:cubicBezTo>
                  <a:lnTo>
                    <a:pt x="1074" y="228"/>
                  </a:lnTo>
                  <a:cubicBezTo>
                    <a:pt x="1008" y="346"/>
                    <a:pt x="992" y="476"/>
                    <a:pt x="1022" y="574"/>
                  </a:cubicBezTo>
                  <a:cubicBezTo>
                    <a:pt x="861" y="598"/>
                    <a:pt x="691" y="738"/>
                    <a:pt x="598" y="951"/>
                  </a:cubicBezTo>
                  <a:cubicBezTo>
                    <a:pt x="560" y="1039"/>
                    <a:pt x="539" y="1128"/>
                    <a:pt x="534" y="1211"/>
                  </a:cubicBezTo>
                  <a:cubicBezTo>
                    <a:pt x="364" y="1236"/>
                    <a:pt x="189" y="1395"/>
                    <a:pt x="110" y="1636"/>
                  </a:cubicBezTo>
                  <a:cubicBezTo>
                    <a:pt x="0" y="1962"/>
                    <a:pt x="117" y="2291"/>
                    <a:pt x="340" y="2352"/>
                  </a:cubicBezTo>
                  <a:cubicBezTo>
                    <a:pt x="357" y="2358"/>
                    <a:pt x="375" y="2361"/>
                    <a:pt x="392" y="2363"/>
                  </a:cubicBezTo>
                  <a:cubicBezTo>
                    <a:pt x="350" y="2646"/>
                    <a:pt x="485" y="2898"/>
                    <a:pt x="694" y="2937"/>
                  </a:cubicBezTo>
                  <a:cubicBezTo>
                    <a:pt x="697" y="2938"/>
                    <a:pt x="700" y="2938"/>
                    <a:pt x="704" y="2938"/>
                  </a:cubicBezTo>
                  <a:cubicBezTo>
                    <a:pt x="684" y="3112"/>
                    <a:pt x="767" y="3265"/>
                    <a:pt x="894" y="3301"/>
                  </a:cubicBezTo>
                  <a:cubicBezTo>
                    <a:pt x="888" y="3436"/>
                    <a:pt x="966" y="3551"/>
                    <a:pt x="1074" y="3561"/>
                  </a:cubicBezTo>
                  <a:cubicBezTo>
                    <a:pt x="1079" y="3562"/>
                    <a:pt x="1084" y="3562"/>
                    <a:pt x="1089" y="3562"/>
                  </a:cubicBezTo>
                  <a:cubicBezTo>
                    <a:pt x="1199" y="3562"/>
                    <a:pt x="1293" y="3457"/>
                    <a:pt x="1311" y="3324"/>
                  </a:cubicBezTo>
                  <a:cubicBezTo>
                    <a:pt x="1316" y="3296"/>
                    <a:pt x="1314" y="3271"/>
                    <a:pt x="1311" y="3245"/>
                  </a:cubicBezTo>
                  <a:cubicBezTo>
                    <a:pt x="1313" y="3243"/>
                    <a:pt x="1314" y="3240"/>
                    <a:pt x="1316" y="3239"/>
                  </a:cubicBezTo>
                  <a:cubicBezTo>
                    <a:pt x="1241" y="2578"/>
                    <a:pt x="1264" y="1889"/>
                    <a:pt x="1395" y="1187"/>
                  </a:cubicBezTo>
                  <a:cubicBezTo>
                    <a:pt x="1405" y="1151"/>
                    <a:pt x="1412" y="1115"/>
                    <a:pt x="1416" y="1080"/>
                  </a:cubicBezTo>
                  <a:cubicBezTo>
                    <a:pt x="1458" y="875"/>
                    <a:pt x="1508" y="669"/>
                    <a:pt x="1569" y="463"/>
                  </a:cubicBezTo>
                  <a:cubicBezTo>
                    <a:pt x="1644" y="293"/>
                    <a:pt x="1625" y="110"/>
                    <a:pt x="1507" y="33"/>
                  </a:cubicBezTo>
                  <a:cubicBezTo>
                    <a:pt x="1474" y="11"/>
                    <a:pt x="1437" y="0"/>
                    <a:pt x="1397" y="0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161925" y="3641450"/>
              <a:ext cx="30125" cy="60550"/>
            </a:xfrm>
            <a:custGeom>
              <a:avLst/>
              <a:gdLst/>
              <a:ahLst/>
              <a:cxnLst/>
              <a:rect l="l" t="t" r="r" b="b"/>
              <a:pathLst>
                <a:path w="1205" h="2422" extrusionOk="0">
                  <a:moveTo>
                    <a:pt x="399" y="0"/>
                  </a:moveTo>
                  <a:cubicBezTo>
                    <a:pt x="309" y="0"/>
                    <a:pt x="229" y="96"/>
                    <a:pt x="220" y="230"/>
                  </a:cubicBezTo>
                  <a:lnTo>
                    <a:pt x="220" y="232"/>
                  </a:lnTo>
                  <a:cubicBezTo>
                    <a:pt x="214" y="319"/>
                    <a:pt x="242" y="403"/>
                    <a:pt x="286" y="456"/>
                  </a:cubicBezTo>
                  <a:cubicBezTo>
                    <a:pt x="197" y="511"/>
                    <a:pt x="132" y="634"/>
                    <a:pt x="134" y="788"/>
                  </a:cubicBezTo>
                  <a:cubicBezTo>
                    <a:pt x="134" y="850"/>
                    <a:pt x="144" y="911"/>
                    <a:pt x="164" y="965"/>
                  </a:cubicBezTo>
                  <a:cubicBezTo>
                    <a:pt x="66" y="1016"/>
                    <a:pt x="0" y="1153"/>
                    <a:pt x="13" y="1319"/>
                  </a:cubicBezTo>
                  <a:cubicBezTo>
                    <a:pt x="27" y="1544"/>
                    <a:pt x="177" y="1730"/>
                    <a:pt x="334" y="1731"/>
                  </a:cubicBezTo>
                  <a:cubicBezTo>
                    <a:pt x="345" y="1731"/>
                    <a:pt x="357" y="1730"/>
                    <a:pt x="367" y="1728"/>
                  </a:cubicBezTo>
                  <a:cubicBezTo>
                    <a:pt x="409" y="1914"/>
                    <a:pt x="548" y="2055"/>
                    <a:pt x="688" y="2055"/>
                  </a:cubicBezTo>
                  <a:cubicBezTo>
                    <a:pt x="691" y="2055"/>
                    <a:pt x="694" y="2055"/>
                    <a:pt x="697" y="2055"/>
                  </a:cubicBezTo>
                  <a:cubicBezTo>
                    <a:pt x="698" y="2055"/>
                    <a:pt x="701" y="2053"/>
                    <a:pt x="702" y="2053"/>
                  </a:cubicBezTo>
                  <a:cubicBezTo>
                    <a:pt x="731" y="2173"/>
                    <a:pt x="819" y="2262"/>
                    <a:pt x="910" y="2268"/>
                  </a:cubicBezTo>
                  <a:cubicBezTo>
                    <a:pt x="934" y="2356"/>
                    <a:pt x="1003" y="2421"/>
                    <a:pt x="1072" y="2421"/>
                  </a:cubicBezTo>
                  <a:cubicBezTo>
                    <a:pt x="1077" y="2421"/>
                    <a:pt x="1081" y="2421"/>
                    <a:pt x="1085" y="2420"/>
                  </a:cubicBezTo>
                  <a:cubicBezTo>
                    <a:pt x="1163" y="2413"/>
                    <a:pt x="1205" y="2325"/>
                    <a:pt x="1183" y="2226"/>
                  </a:cubicBezTo>
                  <a:cubicBezTo>
                    <a:pt x="1180" y="2206"/>
                    <a:pt x="1173" y="2189"/>
                    <a:pt x="1164" y="2171"/>
                  </a:cubicBezTo>
                  <a:cubicBezTo>
                    <a:pt x="1166" y="2170"/>
                    <a:pt x="1166" y="2167"/>
                    <a:pt x="1166" y="2166"/>
                  </a:cubicBezTo>
                  <a:cubicBezTo>
                    <a:pt x="961" y="1719"/>
                    <a:pt x="799" y="1249"/>
                    <a:pt x="685" y="761"/>
                  </a:cubicBezTo>
                  <a:cubicBezTo>
                    <a:pt x="681" y="737"/>
                    <a:pt x="675" y="711"/>
                    <a:pt x="668" y="688"/>
                  </a:cubicBezTo>
                  <a:cubicBezTo>
                    <a:pt x="636" y="544"/>
                    <a:pt x="609" y="400"/>
                    <a:pt x="586" y="255"/>
                  </a:cubicBezTo>
                  <a:cubicBezTo>
                    <a:pt x="581" y="128"/>
                    <a:pt x="515" y="20"/>
                    <a:pt x="423" y="3"/>
                  </a:cubicBezTo>
                  <a:cubicBezTo>
                    <a:pt x="415" y="1"/>
                    <a:pt x="407" y="0"/>
                    <a:pt x="399" y="0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208675" y="3681850"/>
              <a:ext cx="66200" cy="68975"/>
            </a:xfrm>
            <a:custGeom>
              <a:avLst/>
              <a:gdLst/>
              <a:ahLst/>
              <a:cxnLst/>
              <a:rect l="l" t="t" r="r" b="b"/>
              <a:pathLst>
                <a:path w="2648" h="2759" extrusionOk="0">
                  <a:moveTo>
                    <a:pt x="309" y="0"/>
                  </a:moveTo>
                  <a:cubicBezTo>
                    <a:pt x="297" y="0"/>
                    <a:pt x="284" y="1"/>
                    <a:pt x="271" y="3"/>
                  </a:cubicBezTo>
                  <a:cubicBezTo>
                    <a:pt x="107" y="26"/>
                    <a:pt x="1" y="204"/>
                    <a:pt x="50" y="406"/>
                  </a:cubicBezTo>
                  <a:cubicBezTo>
                    <a:pt x="79" y="528"/>
                    <a:pt x="159" y="624"/>
                    <a:pt x="253" y="673"/>
                  </a:cubicBezTo>
                  <a:cubicBezTo>
                    <a:pt x="139" y="791"/>
                    <a:pt x="97" y="994"/>
                    <a:pt x="175" y="1200"/>
                  </a:cubicBezTo>
                  <a:cubicBezTo>
                    <a:pt x="207" y="1285"/>
                    <a:pt x="254" y="1360"/>
                    <a:pt x="312" y="1422"/>
                  </a:cubicBezTo>
                  <a:cubicBezTo>
                    <a:pt x="189" y="1545"/>
                    <a:pt x="162" y="1767"/>
                    <a:pt x="274" y="1987"/>
                  </a:cubicBezTo>
                  <a:cubicBezTo>
                    <a:pt x="396" y="2225"/>
                    <a:pt x="639" y="2373"/>
                    <a:pt x="850" y="2373"/>
                  </a:cubicBezTo>
                  <a:cubicBezTo>
                    <a:pt x="903" y="2373"/>
                    <a:pt x="954" y="2364"/>
                    <a:pt x="1001" y="2344"/>
                  </a:cubicBezTo>
                  <a:cubicBezTo>
                    <a:pt x="1018" y="2337"/>
                    <a:pt x="1035" y="2328"/>
                    <a:pt x="1050" y="2318"/>
                  </a:cubicBezTo>
                  <a:cubicBezTo>
                    <a:pt x="1181" y="2481"/>
                    <a:pt x="1377" y="2574"/>
                    <a:pt x="1551" y="2574"/>
                  </a:cubicBezTo>
                  <a:cubicBezTo>
                    <a:pt x="1619" y="2574"/>
                    <a:pt x="1684" y="2560"/>
                    <a:pt x="1741" y="2530"/>
                  </a:cubicBezTo>
                  <a:cubicBezTo>
                    <a:pt x="1743" y="2528"/>
                    <a:pt x="1745" y="2527"/>
                    <a:pt x="1749" y="2525"/>
                  </a:cubicBezTo>
                  <a:cubicBezTo>
                    <a:pt x="1836" y="2625"/>
                    <a:pt x="1961" y="2680"/>
                    <a:pt x="2074" y="2680"/>
                  </a:cubicBezTo>
                  <a:cubicBezTo>
                    <a:pt x="2115" y="2680"/>
                    <a:pt x="2154" y="2673"/>
                    <a:pt x="2190" y="2658"/>
                  </a:cubicBezTo>
                  <a:cubicBezTo>
                    <a:pt x="2256" y="2723"/>
                    <a:pt x="2345" y="2759"/>
                    <a:pt x="2425" y="2759"/>
                  </a:cubicBezTo>
                  <a:cubicBezTo>
                    <a:pt x="2469" y="2759"/>
                    <a:pt x="2510" y="2749"/>
                    <a:pt x="2544" y="2727"/>
                  </a:cubicBezTo>
                  <a:cubicBezTo>
                    <a:pt x="2647" y="2659"/>
                    <a:pt x="2646" y="2518"/>
                    <a:pt x="2551" y="2407"/>
                  </a:cubicBezTo>
                  <a:cubicBezTo>
                    <a:pt x="2532" y="2386"/>
                    <a:pt x="2510" y="2369"/>
                    <a:pt x="2487" y="2353"/>
                  </a:cubicBezTo>
                  <a:cubicBezTo>
                    <a:pt x="2487" y="2350"/>
                    <a:pt x="2487" y="2347"/>
                    <a:pt x="2486" y="2344"/>
                  </a:cubicBezTo>
                  <a:cubicBezTo>
                    <a:pt x="1903" y="1928"/>
                    <a:pt x="1405" y="1425"/>
                    <a:pt x="1004" y="858"/>
                  </a:cubicBezTo>
                  <a:cubicBezTo>
                    <a:pt x="985" y="827"/>
                    <a:pt x="965" y="799"/>
                    <a:pt x="943" y="771"/>
                  </a:cubicBezTo>
                  <a:cubicBezTo>
                    <a:pt x="828" y="603"/>
                    <a:pt x="723" y="430"/>
                    <a:pt x="625" y="253"/>
                  </a:cubicBezTo>
                  <a:cubicBezTo>
                    <a:pt x="573" y="104"/>
                    <a:pt x="446" y="0"/>
                    <a:pt x="309" y="0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123375" y="3534925"/>
              <a:ext cx="284850" cy="283000"/>
            </a:xfrm>
            <a:custGeom>
              <a:avLst/>
              <a:gdLst/>
              <a:ahLst/>
              <a:cxnLst/>
              <a:rect l="l" t="t" r="r" b="b"/>
              <a:pathLst>
                <a:path w="11394" h="11320" extrusionOk="0">
                  <a:moveTo>
                    <a:pt x="4101" y="2930"/>
                  </a:moveTo>
                  <a:cubicBezTo>
                    <a:pt x="5004" y="2930"/>
                    <a:pt x="6423" y="3750"/>
                    <a:pt x="7341" y="5120"/>
                  </a:cubicBezTo>
                  <a:cubicBezTo>
                    <a:pt x="8478" y="6812"/>
                    <a:pt x="8418" y="8705"/>
                    <a:pt x="7675" y="9202"/>
                  </a:cubicBezTo>
                  <a:cubicBezTo>
                    <a:pt x="7543" y="9291"/>
                    <a:pt x="7385" y="9334"/>
                    <a:pt x="7210" y="9334"/>
                  </a:cubicBezTo>
                  <a:cubicBezTo>
                    <a:pt x="6401" y="9334"/>
                    <a:pt x="5206" y="8432"/>
                    <a:pt x="4272" y="7040"/>
                  </a:cubicBezTo>
                  <a:cubicBezTo>
                    <a:pt x="3137" y="5347"/>
                    <a:pt x="2818" y="3570"/>
                    <a:pt x="3561" y="3071"/>
                  </a:cubicBezTo>
                  <a:cubicBezTo>
                    <a:pt x="3703" y="2976"/>
                    <a:pt x="3888" y="2930"/>
                    <a:pt x="4101" y="2930"/>
                  </a:cubicBezTo>
                  <a:close/>
                  <a:moveTo>
                    <a:pt x="4300" y="0"/>
                  </a:moveTo>
                  <a:cubicBezTo>
                    <a:pt x="4163" y="0"/>
                    <a:pt x="4028" y="11"/>
                    <a:pt x="3896" y="32"/>
                  </a:cubicBezTo>
                  <a:cubicBezTo>
                    <a:pt x="3452" y="104"/>
                    <a:pt x="2339" y="898"/>
                    <a:pt x="1962" y="1151"/>
                  </a:cubicBezTo>
                  <a:cubicBezTo>
                    <a:pt x="81" y="2412"/>
                    <a:pt x="1" y="5769"/>
                    <a:pt x="1746" y="8369"/>
                  </a:cubicBezTo>
                  <a:cubicBezTo>
                    <a:pt x="2997" y="10234"/>
                    <a:pt x="4862" y="11320"/>
                    <a:pt x="6511" y="11320"/>
                  </a:cubicBezTo>
                  <a:cubicBezTo>
                    <a:pt x="7161" y="11320"/>
                    <a:pt x="7778" y="11151"/>
                    <a:pt x="8310" y="10794"/>
                  </a:cubicBezTo>
                  <a:cubicBezTo>
                    <a:pt x="8577" y="10614"/>
                    <a:pt x="10018" y="9697"/>
                    <a:pt x="10214" y="9449"/>
                  </a:cubicBezTo>
                  <a:cubicBezTo>
                    <a:pt x="11394" y="7952"/>
                    <a:pt x="10858" y="5726"/>
                    <a:pt x="9362" y="3495"/>
                  </a:cubicBezTo>
                  <a:cubicBezTo>
                    <a:pt x="8071" y="1572"/>
                    <a:pt x="6004" y="0"/>
                    <a:pt x="4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236500" y="3547625"/>
              <a:ext cx="162225" cy="209675"/>
            </a:xfrm>
            <a:custGeom>
              <a:avLst/>
              <a:gdLst/>
              <a:ahLst/>
              <a:cxnLst/>
              <a:rect l="l" t="t" r="r" b="b"/>
              <a:pathLst>
                <a:path w="6489" h="8387" extrusionOk="0">
                  <a:moveTo>
                    <a:pt x="1041" y="1"/>
                  </a:moveTo>
                  <a:cubicBezTo>
                    <a:pt x="936" y="1"/>
                    <a:pt x="830" y="3"/>
                    <a:pt x="723" y="7"/>
                  </a:cubicBezTo>
                  <a:lnTo>
                    <a:pt x="0" y="2331"/>
                  </a:lnTo>
                  <a:cubicBezTo>
                    <a:pt x="0" y="2331"/>
                    <a:pt x="8" y="2330"/>
                    <a:pt x="23" y="2330"/>
                  </a:cubicBezTo>
                  <a:cubicBezTo>
                    <a:pt x="174" y="2330"/>
                    <a:pt x="1065" y="2403"/>
                    <a:pt x="2547" y="3985"/>
                  </a:cubicBezTo>
                  <a:cubicBezTo>
                    <a:pt x="3360" y="4851"/>
                    <a:pt x="4042" y="6414"/>
                    <a:pt x="3775" y="8387"/>
                  </a:cubicBezTo>
                  <a:cubicBezTo>
                    <a:pt x="3775" y="8387"/>
                    <a:pt x="5771" y="7484"/>
                    <a:pt x="6089" y="5601"/>
                  </a:cubicBezTo>
                  <a:cubicBezTo>
                    <a:pt x="6489" y="3238"/>
                    <a:pt x="5113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185375" y="3514275"/>
              <a:ext cx="249975" cy="259600"/>
            </a:xfrm>
            <a:custGeom>
              <a:avLst/>
              <a:gdLst/>
              <a:ahLst/>
              <a:cxnLst/>
              <a:rect l="l" t="t" r="r" b="b"/>
              <a:pathLst>
                <a:path w="9999" h="10384" extrusionOk="0">
                  <a:moveTo>
                    <a:pt x="3432" y="1346"/>
                  </a:moveTo>
                  <a:cubicBezTo>
                    <a:pt x="4469" y="1346"/>
                    <a:pt x="5962" y="2391"/>
                    <a:pt x="6866" y="3738"/>
                  </a:cubicBezTo>
                  <a:cubicBezTo>
                    <a:pt x="7977" y="5393"/>
                    <a:pt x="7876" y="7668"/>
                    <a:pt x="6926" y="8305"/>
                  </a:cubicBezTo>
                  <a:cubicBezTo>
                    <a:pt x="6674" y="8474"/>
                    <a:pt x="6343" y="8557"/>
                    <a:pt x="5972" y="8557"/>
                  </a:cubicBezTo>
                  <a:cubicBezTo>
                    <a:pt x="4945" y="8557"/>
                    <a:pt x="3612" y="7920"/>
                    <a:pt x="2796" y="6704"/>
                  </a:cubicBezTo>
                  <a:cubicBezTo>
                    <a:pt x="1685" y="5048"/>
                    <a:pt x="1854" y="2156"/>
                    <a:pt x="2804" y="1520"/>
                  </a:cubicBezTo>
                  <a:cubicBezTo>
                    <a:pt x="2981" y="1401"/>
                    <a:pt x="3194" y="1346"/>
                    <a:pt x="3432" y="1346"/>
                  </a:cubicBezTo>
                  <a:close/>
                  <a:moveTo>
                    <a:pt x="3500" y="1"/>
                  </a:moveTo>
                  <a:cubicBezTo>
                    <a:pt x="2897" y="1"/>
                    <a:pt x="2329" y="156"/>
                    <a:pt x="1841" y="483"/>
                  </a:cubicBezTo>
                  <a:cubicBezTo>
                    <a:pt x="43" y="1689"/>
                    <a:pt x="0" y="4775"/>
                    <a:pt x="1744" y="7375"/>
                  </a:cubicBezTo>
                  <a:cubicBezTo>
                    <a:pt x="3015" y="9269"/>
                    <a:pt x="4883" y="10383"/>
                    <a:pt x="6499" y="10383"/>
                  </a:cubicBezTo>
                  <a:cubicBezTo>
                    <a:pt x="7102" y="10383"/>
                    <a:pt x="7670" y="10228"/>
                    <a:pt x="8158" y="9900"/>
                  </a:cubicBezTo>
                  <a:cubicBezTo>
                    <a:pt x="9956" y="8694"/>
                    <a:pt x="9999" y="5609"/>
                    <a:pt x="8253" y="3009"/>
                  </a:cubicBezTo>
                  <a:cubicBezTo>
                    <a:pt x="6983" y="1115"/>
                    <a:pt x="5115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179825" y="3518025"/>
              <a:ext cx="250000" cy="259575"/>
            </a:xfrm>
            <a:custGeom>
              <a:avLst/>
              <a:gdLst/>
              <a:ahLst/>
              <a:cxnLst/>
              <a:rect l="l" t="t" r="r" b="b"/>
              <a:pathLst>
                <a:path w="10000" h="10383" extrusionOk="0">
                  <a:moveTo>
                    <a:pt x="3999" y="1656"/>
                  </a:moveTo>
                  <a:cubicBezTo>
                    <a:pt x="4984" y="1656"/>
                    <a:pt x="6255" y="2347"/>
                    <a:pt x="7088" y="3588"/>
                  </a:cubicBezTo>
                  <a:cubicBezTo>
                    <a:pt x="8199" y="5243"/>
                    <a:pt x="8107" y="7251"/>
                    <a:pt x="7157" y="7888"/>
                  </a:cubicBezTo>
                  <a:cubicBezTo>
                    <a:pt x="6906" y="8057"/>
                    <a:pt x="6604" y="8140"/>
                    <a:pt x="6276" y="8140"/>
                  </a:cubicBezTo>
                  <a:cubicBezTo>
                    <a:pt x="5363" y="8140"/>
                    <a:pt x="4241" y="7498"/>
                    <a:pt x="3424" y="6281"/>
                  </a:cubicBezTo>
                  <a:cubicBezTo>
                    <a:pt x="2315" y="4626"/>
                    <a:pt x="2185" y="2531"/>
                    <a:pt x="3135" y="1893"/>
                  </a:cubicBezTo>
                  <a:cubicBezTo>
                    <a:pt x="3373" y="1734"/>
                    <a:pt x="3670" y="1656"/>
                    <a:pt x="3999" y="1656"/>
                  </a:cubicBezTo>
                  <a:close/>
                  <a:moveTo>
                    <a:pt x="3501" y="0"/>
                  </a:moveTo>
                  <a:cubicBezTo>
                    <a:pt x="2898" y="0"/>
                    <a:pt x="2330" y="155"/>
                    <a:pt x="1841" y="483"/>
                  </a:cubicBezTo>
                  <a:cubicBezTo>
                    <a:pt x="44" y="1689"/>
                    <a:pt x="1" y="4774"/>
                    <a:pt x="1745" y="7375"/>
                  </a:cubicBezTo>
                  <a:cubicBezTo>
                    <a:pt x="3015" y="9268"/>
                    <a:pt x="4884" y="10383"/>
                    <a:pt x="6500" y="10383"/>
                  </a:cubicBezTo>
                  <a:cubicBezTo>
                    <a:pt x="7102" y="10383"/>
                    <a:pt x="7670" y="10228"/>
                    <a:pt x="8159" y="9900"/>
                  </a:cubicBezTo>
                  <a:cubicBezTo>
                    <a:pt x="9956" y="8694"/>
                    <a:pt x="9999" y="5609"/>
                    <a:pt x="8254" y="3007"/>
                  </a:cubicBezTo>
                  <a:cubicBezTo>
                    <a:pt x="6984" y="1114"/>
                    <a:pt x="5116" y="0"/>
                    <a:pt x="3501" y="0"/>
                  </a:cubicBezTo>
                  <a:close/>
                </a:path>
              </a:pathLst>
            </a:custGeom>
            <a:solidFill>
              <a:srgbClr val="07B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79825" y="3518025"/>
              <a:ext cx="250000" cy="259575"/>
            </a:xfrm>
            <a:custGeom>
              <a:avLst/>
              <a:gdLst/>
              <a:ahLst/>
              <a:cxnLst/>
              <a:rect l="l" t="t" r="r" b="b"/>
              <a:pathLst>
                <a:path w="10000" h="10383" extrusionOk="0">
                  <a:moveTo>
                    <a:pt x="3999" y="1656"/>
                  </a:moveTo>
                  <a:cubicBezTo>
                    <a:pt x="4984" y="1656"/>
                    <a:pt x="6255" y="2347"/>
                    <a:pt x="7088" y="3588"/>
                  </a:cubicBezTo>
                  <a:cubicBezTo>
                    <a:pt x="8199" y="5243"/>
                    <a:pt x="8107" y="7251"/>
                    <a:pt x="7157" y="7888"/>
                  </a:cubicBezTo>
                  <a:cubicBezTo>
                    <a:pt x="6906" y="8057"/>
                    <a:pt x="6604" y="8140"/>
                    <a:pt x="6276" y="8140"/>
                  </a:cubicBezTo>
                  <a:cubicBezTo>
                    <a:pt x="5363" y="8140"/>
                    <a:pt x="4241" y="7498"/>
                    <a:pt x="3424" y="6281"/>
                  </a:cubicBezTo>
                  <a:cubicBezTo>
                    <a:pt x="2315" y="4626"/>
                    <a:pt x="2185" y="2531"/>
                    <a:pt x="3135" y="1893"/>
                  </a:cubicBezTo>
                  <a:cubicBezTo>
                    <a:pt x="3373" y="1734"/>
                    <a:pt x="3670" y="1656"/>
                    <a:pt x="3999" y="1656"/>
                  </a:cubicBezTo>
                  <a:close/>
                  <a:moveTo>
                    <a:pt x="3501" y="0"/>
                  </a:moveTo>
                  <a:cubicBezTo>
                    <a:pt x="2898" y="0"/>
                    <a:pt x="2330" y="155"/>
                    <a:pt x="1841" y="483"/>
                  </a:cubicBezTo>
                  <a:cubicBezTo>
                    <a:pt x="44" y="1689"/>
                    <a:pt x="1" y="4774"/>
                    <a:pt x="1745" y="7375"/>
                  </a:cubicBezTo>
                  <a:cubicBezTo>
                    <a:pt x="3015" y="9268"/>
                    <a:pt x="4884" y="10383"/>
                    <a:pt x="6500" y="10383"/>
                  </a:cubicBezTo>
                  <a:cubicBezTo>
                    <a:pt x="7102" y="10383"/>
                    <a:pt x="7670" y="10228"/>
                    <a:pt x="8159" y="9900"/>
                  </a:cubicBezTo>
                  <a:cubicBezTo>
                    <a:pt x="9956" y="8694"/>
                    <a:pt x="9999" y="5609"/>
                    <a:pt x="8254" y="3007"/>
                  </a:cubicBezTo>
                  <a:cubicBezTo>
                    <a:pt x="6984" y="1114"/>
                    <a:pt x="5116" y="0"/>
                    <a:pt x="3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179825" y="3518000"/>
              <a:ext cx="250000" cy="259600"/>
            </a:xfrm>
            <a:custGeom>
              <a:avLst/>
              <a:gdLst/>
              <a:ahLst/>
              <a:cxnLst/>
              <a:rect l="l" t="t" r="r" b="b"/>
              <a:pathLst>
                <a:path w="10000" h="10384" extrusionOk="0">
                  <a:moveTo>
                    <a:pt x="4002" y="1658"/>
                  </a:moveTo>
                  <a:cubicBezTo>
                    <a:pt x="4987" y="1658"/>
                    <a:pt x="6256" y="2349"/>
                    <a:pt x="7088" y="3589"/>
                  </a:cubicBezTo>
                  <a:cubicBezTo>
                    <a:pt x="8199" y="5244"/>
                    <a:pt x="8107" y="7252"/>
                    <a:pt x="7157" y="7889"/>
                  </a:cubicBezTo>
                  <a:cubicBezTo>
                    <a:pt x="6914" y="8052"/>
                    <a:pt x="6625" y="8135"/>
                    <a:pt x="6308" y="8140"/>
                  </a:cubicBezTo>
                  <a:cubicBezTo>
                    <a:pt x="6297" y="8140"/>
                    <a:pt x="6286" y="8140"/>
                    <a:pt x="6275" y="8140"/>
                  </a:cubicBezTo>
                  <a:cubicBezTo>
                    <a:pt x="5361" y="8140"/>
                    <a:pt x="4242" y="7499"/>
                    <a:pt x="3426" y="6282"/>
                  </a:cubicBezTo>
                  <a:cubicBezTo>
                    <a:pt x="2315" y="4627"/>
                    <a:pt x="2187" y="2532"/>
                    <a:pt x="3136" y="1894"/>
                  </a:cubicBezTo>
                  <a:cubicBezTo>
                    <a:pt x="3365" y="1740"/>
                    <a:pt x="3650" y="1663"/>
                    <a:pt x="3965" y="1658"/>
                  </a:cubicBezTo>
                  <a:cubicBezTo>
                    <a:pt x="3977" y="1658"/>
                    <a:pt x="3989" y="1658"/>
                    <a:pt x="4002" y="1658"/>
                  </a:cubicBezTo>
                  <a:close/>
                  <a:moveTo>
                    <a:pt x="3999" y="1280"/>
                  </a:moveTo>
                  <a:cubicBezTo>
                    <a:pt x="3986" y="1280"/>
                    <a:pt x="3973" y="1280"/>
                    <a:pt x="3959" y="1280"/>
                  </a:cubicBezTo>
                  <a:cubicBezTo>
                    <a:pt x="3561" y="1287"/>
                    <a:pt x="3213" y="1388"/>
                    <a:pt x="2925" y="1581"/>
                  </a:cubicBezTo>
                  <a:cubicBezTo>
                    <a:pt x="2356" y="1962"/>
                    <a:pt x="2067" y="2746"/>
                    <a:pt x="2130" y="3731"/>
                  </a:cubicBezTo>
                  <a:cubicBezTo>
                    <a:pt x="2189" y="4644"/>
                    <a:pt x="2546" y="5652"/>
                    <a:pt x="3112" y="6492"/>
                  </a:cubicBezTo>
                  <a:cubicBezTo>
                    <a:pt x="3953" y="7746"/>
                    <a:pt x="5162" y="8518"/>
                    <a:pt x="6277" y="8518"/>
                  </a:cubicBezTo>
                  <a:cubicBezTo>
                    <a:pt x="6289" y="8518"/>
                    <a:pt x="6301" y="8518"/>
                    <a:pt x="6314" y="8518"/>
                  </a:cubicBezTo>
                  <a:cubicBezTo>
                    <a:pt x="6705" y="8511"/>
                    <a:pt x="7069" y="8402"/>
                    <a:pt x="7367" y="8203"/>
                  </a:cubicBezTo>
                  <a:cubicBezTo>
                    <a:pt x="8569" y="7397"/>
                    <a:pt x="8585" y="5142"/>
                    <a:pt x="7402" y="3379"/>
                  </a:cubicBezTo>
                  <a:cubicBezTo>
                    <a:pt x="6555" y="2118"/>
                    <a:pt x="5193" y="1280"/>
                    <a:pt x="3999" y="1280"/>
                  </a:cubicBezTo>
                  <a:close/>
                  <a:moveTo>
                    <a:pt x="3502" y="379"/>
                  </a:moveTo>
                  <a:cubicBezTo>
                    <a:pt x="5043" y="379"/>
                    <a:pt x="6779" y="1488"/>
                    <a:pt x="7940" y="3218"/>
                  </a:cubicBezTo>
                  <a:cubicBezTo>
                    <a:pt x="8741" y="4414"/>
                    <a:pt x="9173" y="5747"/>
                    <a:pt x="9157" y="6973"/>
                  </a:cubicBezTo>
                  <a:cubicBezTo>
                    <a:pt x="9140" y="8145"/>
                    <a:pt x="8711" y="9075"/>
                    <a:pt x="7948" y="9587"/>
                  </a:cubicBezTo>
                  <a:cubicBezTo>
                    <a:pt x="7547" y="9856"/>
                    <a:pt x="7076" y="9996"/>
                    <a:pt x="6550" y="10005"/>
                  </a:cubicBezTo>
                  <a:cubicBezTo>
                    <a:pt x="6532" y="10005"/>
                    <a:pt x="6514" y="10005"/>
                    <a:pt x="6497" y="10005"/>
                  </a:cubicBezTo>
                  <a:cubicBezTo>
                    <a:pt x="4957" y="10005"/>
                    <a:pt x="3219" y="8895"/>
                    <a:pt x="2059" y="7165"/>
                  </a:cubicBezTo>
                  <a:cubicBezTo>
                    <a:pt x="432" y="4742"/>
                    <a:pt x="430" y="1884"/>
                    <a:pt x="2051" y="796"/>
                  </a:cubicBezTo>
                  <a:cubicBezTo>
                    <a:pt x="2451" y="527"/>
                    <a:pt x="2922" y="388"/>
                    <a:pt x="3449" y="379"/>
                  </a:cubicBezTo>
                  <a:cubicBezTo>
                    <a:pt x="3466" y="379"/>
                    <a:pt x="3484" y="379"/>
                    <a:pt x="3502" y="379"/>
                  </a:cubicBezTo>
                  <a:close/>
                  <a:moveTo>
                    <a:pt x="3498" y="0"/>
                  </a:moveTo>
                  <a:cubicBezTo>
                    <a:pt x="3480" y="0"/>
                    <a:pt x="3461" y="0"/>
                    <a:pt x="3443" y="1"/>
                  </a:cubicBezTo>
                  <a:cubicBezTo>
                    <a:pt x="2861" y="11"/>
                    <a:pt x="2313" y="166"/>
                    <a:pt x="1841" y="484"/>
                  </a:cubicBezTo>
                  <a:cubicBezTo>
                    <a:pt x="44" y="1689"/>
                    <a:pt x="1" y="4775"/>
                    <a:pt x="1745" y="7376"/>
                  </a:cubicBezTo>
                  <a:cubicBezTo>
                    <a:pt x="3015" y="9269"/>
                    <a:pt x="4885" y="10384"/>
                    <a:pt x="6501" y="10384"/>
                  </a:cubicBezTo>
                  <a:cubicBezTo>
                    <a:pt x="6520" y="10384"/>
                    <a:pt x="6538" y="10383"/>
                    <a:pt x="6557" y="10383"/>
                  </a:cubicBezTo>
                  <a:cubicBezTo>
                    <a:pt x="7138" y="10373"/>
                    <a:pt x="7685" y="10218"/>
                    <a:pt x="8159" y="9901"/>
                  </a:cubicBezTo>
                  <a:cubicBezTo>
                    <a:pt x="9956" y="8695"/>
                    <a:pt x="9999" y="5608"/>
                    <a:pt x="8254" y="3008"/>
                  </a:cubicBezTo>
                  <a:cubicBezTo>
                    <a:pt x="6983" y="1114"/>
                    <a:pt x="5113" y="0"/>
                    <a:pt x="3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145900" y="3587250"/>
              <a:ext cx="16425" cy="118075"/>
            </a:xfrm>
            <a:custGeom>
              <a:avLst/>
              <a:gdLst/>
              <a:ahLst/>
              <a:cxnLst/>
              <a:rect l="l" t="t" r="r" b="b"/>
              <a:pathLst>
                <a:path w="657" h="4723" extrusionOk="0">
                  <a:moveTo>
                    <a:pt x="657" y="1"/>
                  </a:moveTo>
                  <a:lnTo>
                    <a:pt x="657" y="1"/>
                  </a:lnTo>
                  <a:cubicBezTo>
                    <a:pt x="415" y="333"/>
                    <a:pt x="261" y="723"/>
                    <a:pt x="155" y="1119"/>
                  </a:cubicBezTo>
                  <a:cubicBezTo>
                    <a:pt x="48" y="1517"/>
                    <a:pt x="6" y="1930"/>
                    <a:pt x="1" y="2343"/>
                  </a:cubicBezTo>
                  <a:cubicBezTo>
                    <a:pt x="14" y="2549"/>
                    <a:pt x="15" y="2755"/>
                    <a:pt x="50" y="2959"/>
                  </a:cubicBezTo>
                  <a:cubicBezTo>
                    <a:pt x="71" y="3164"/>
                    <a:pt x="111" y="3367"/>
                    <a:pt x="160" y="3565"/>
                  </a:cubicBezTo>
                  <a:cubicBezTo>
                    <a:pt x="202" y="3767"/>
                    <a:pt x="277" y="3959"/>
                    <a:pt x="335" y="4155"/>
                  </a:cubicBezTo>
                  <a:cubicBezTo>
                    <a:pt x="408" y="4347"/>
                    <a:pt x="490" y="4535"/>
                    <a:pt x="571" y="4722"/>
                  </a:cubicBezTo>
                  <a:cubicBezTo>
                    <a:pt x="513" y="4525"/>
                    <a:pt x="444" y="4334"/>
                    <a:pt x="388" y="4139"/>
                  </a:cubicBezTo>
                  <a:cubicBezTo>
                    <a:pt x="342" y="3941"/>
                    <a:pt x="277" y="3748"/>
                    <a:pt x="245" y="3546"/>
                  </a:cubicBezTo>
                  <a:cubicBezTo>
                    <a:pt x="162" y="3149"/>
                    <a:pt x="122" y="2746"/>
                    <a:pt x="114" y="2342"/>
                  </a:cubicBezTo>
                  <a:cubicBezTo>
                    <a:pt x="110" y="1938"/>
                    <a:pt x="152" y="1535"/>
                    <a:pt x="238" y="1139"/>
                  </a:cubicBezTo>
                  <a:cubicBezTo>
                    <a:pt x="326" y="746"/>
                    <a:pt x="457" y="358"/>
                    <a:pt x="6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194300" y="3757525"/>
              <a:ext cx="59450" cy="41975"/>
            </a:xfrm>
            <a:custGeom>
              <a:avLst/>
              <a:gdLst/>
              <a:ahLst/>
              <a:cxnLst/>
              <a:rect l="l" t="t" r="r" b="b"/>
              <a:pathLst>
                <a:path w="2378" h="1679" extrusionOk="0">
                  <a:moveTo>
                    <a:pt x="0" y="1"/>
                  </a:moveTo>
                  <a:lnTo>
                    <a:pt x="0" y="1"/>
                  </a:lnTo>
                  <a:cubicBezTo>
                    <a:pt x="154" y="192"/>
                    <a:pt x="325" y="369"/>
                    <a:pt x="502" y="542"/>
                  </a:cubicBezTo>
                  <a:cubicBezTo>
                    <a:pt x="679" y="713"/>
                    <a:pt x="869" y="871"/>
                    <a:pt x="1061" y="1025"/>
                  </a:cubicBezTo>
                  <a:cubicBezTo>
                    <a:pt x="1258" y="1173"/>
                    <a:pt x="1462" y="1316"/>
                    <a:pt x="1681" y="1434"/>
                  </a:cubicBezTo>
                  <a:cubicBezTo>
                    <a:pt x="1898" y="1549"/>
                    <a:pt x="2130" y="1654"/>
                    <a:pt x="2377" y="1678"/>
                  </a:cubicBezTo>
                  <a:cubicBezTo>
                    <a:pt x="2141" y="1608"/>
                    <a:pt x="1930" y="1487"/>
                    <a:pt x="1724" y="1359"/>
                  </a:cubicBezTo>
                  <a:cubicBezTo>
                    <a:pt x="1520" y="1228"/>
                    <a:pt x="1320" y="1090"/>
                    <a:pt x="1130" y="936"/>
                  </a:cubicBezTo>
                  <a:cubicBezTo>
                    <a:pt x="936" y="791"/>
                    <a:pt x="748" y="634"/>
                    <a:pt x="561" y="4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139250" y="3456975"/>
              <a:ext cx="50200" cy="69500"/>
            </a:xfrm>
            <a:custGeom>
              <a:avLst/>
              <a:gdLst/>
              <a:ahLst/>
              <a:cxnLst/>
              <a:rect l="l" t="t" r="r" b="b"/>
              <a:pathLst>
                <a:path w="2008" h="2780" extrusionOk="0">
                  <a:moveTo>
                    <a:pt x="0" y="1"/>
                  </a:moveTo>
                  <a:lnTo>
                    <a:pt x="0" y="1"/>
                  </a:lnTo>
                  <a:cubicBezTo>
                    <a:pt x="88" y="277"/>
                    <a:pt x="206" y="543"/>
                    <a:pt x="339" y="801"/>
                  </a:cubicBezTo>
                  <a:cubicBezTo>
                    <a:pt x="471" y="1060"/>
                    <a:pt x="625" y="1306"/>
                    <a:pt x="788" y="1548"/>
                  </a:cubicBezTo>
                  <a:cubicBezTo>
                    <a:pt x="956" y="1784"/>
                    <a:pt x="1142" y="2010"/>
                    <a:pt x="1343" y="2220"/>
                  </a:cubicBezTo>
                  <a:cubicBezTo>
                    <a:pt x="1543" y="2430"/>
                    <a:pt x="1769" y="2617"/>
                    <a:pt x="2008" y="2780"/>
                  </a:cubicBezTo>
                  <a:cubicBezTo>
                    <a:pt x="1798" y="2580"/>
                    <a:pt x="1592" y="2381"/>
                    <a:pt x="1406" y="2161"/>
                  </a:cubicBezTo>
                  <a:cubicBezTo>
                    <a:pt x="1222" y="1942"/>
                    <a:pt x="1039" y="1721"/>
                    <a:pt x="881" y="1482"/>
                  </a:cubicBezTo>
                  <a:cubicBezTo>
                    <a:pt x="713" y="1250"/>
                    <a:pt x="562" y="1007"/>
                    <a:pt x="415" y="759"/>
                  </a:cubicBezTo>
                  <a:cubicBezTo>
                    <a:pt x="268" y="512"/>
                    <a:pt x="131" y="25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 rot="-7801731" flipH="1">
            <a:off x="-87457" y="4406597"/>
            <a:ext cx="941839" cy="944879"/>
            <a:chOff x="4229375" y="1498419"/>
            <a:chExt cx="584998" cy="586886"/>
          </a:xfrm>
        </p:grpSpPr>
        <p:sp>
          <p:nvSpPr>
            <p:cNvPr id="89" name="Google Shape;89;p2"/>
            <p:cNvSpPr/>
            <p:nvPr/>
          </p:nvSpPr>
          <p:spPr>
            <a:xfrm>
              <a:off x="4248505" y="1523092"/>
              <a:ext cx="565868" cy="562214"/>
            </a:xfrm>
            <a:custGeom>
              <a:avLst/>
              <a:gdLst/>
              <a:ahLst/>
              <a:cxnLst/>
              <a:rect l="l" t="t" r="r" b="b"/>
              <a:pathLst>
                <a:path w="13784" h="13695" extrusionOk="0">
                  <a:moveTo>
                    <a:pt x="618" y="1"/>
                  </a:moveTo>
                  <a:cubicBezTo>
                    <a:pt x="351" y="1"/>
                    <a:pt x="115" y="146"/>
                    <a:pt x="45" y="405"/>
                  </a:cubicBezTo>
                  <a:lnTo>
                    <a:pt x="124" y="12775"/>
                  </a:lnTo>
                  <a:cubicBezTo>
                    <a:pt x="0" y="13231"/>
                    <a:pt x="450" y="13695"/>
                    <a:pt x="919" y="13695"/>
                  </a:cubicBezTo>
                  <a:cubicBezTo>
                    <a:pt x="997" y="13695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8"/>
                    <a:pt x="13783" y="7383"/>
                    <a:pt x="13320" y="7054"/>
                  </a:cubicBezTo>
                  <a:lnTo>
                    <a:pt x="1094" y="159"/>
                  </a:lnTo>
                  <a:cubicBezTo>
                    <a:pt x="943" y="51"/>
                    <a:pt x="775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229375" y="1498419"/>
              <a:ext cx="565827" cy="562214"/>
            </a:xfrm>
            <a:custGeom>
              <a:avLst/>
              <a:gdLst/>
              <a:ahLst/>
              <a:cxnLst/>
              <a:rect l="l" t="t" r="r" b="b"/>
              <a:pathLst>
                <a:path w="13783" h="13695" extrusionOk="0">
                  <a:moveTo>
                    <a:pt x="617" y="0"/>
                  </a:moveTo>
                  <a:cubicBezTo>
                    <a:pt x="351" y="0"/>
                    <a:pt x="115" y="146"/>
                    <a:pt x="44" y="405"/>
                  </a:cubicBezTo>
                  <a:lnTo>
                    <a:pt x="124" y="12775"/>
                  </a:lnTo>
                  <a:cubicBezTo>
                    <a:pt x="0" y="13230"/>
                    <a:pt x="450" y="13694"/>
                    <a:pt x="919" y="13694"/>
                  </a:cubicBezTo>
                  <a:cubicBezTo>
                    <a:pt x="997" y="13694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7"/>
                    <a:pt x="13783" y="7383"/>
                    <a:pt x="13320" y="7053"/>
                  </a:cubicBezTo>
                  <a:lnTo>
                    <a:pt x="1094" y="159"/>
                  </a:lnTo>
                  <a:cubicBezTo>
                    <a:pt x="942" y="51"/>
                    <a:pt x="775" y="0"/>
                    <a:pt x="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 rot="-366927" flipH="1">
            <a:off x="-382719" y="1917414"/>
            <a:ext cx="941229" cy="1478907"/>
            <a:chOff x="4372360" y="3666362"/>
            <a:chExt cx="276534" cy="434532"/>
          </a:xfrm>
        </p:grpSpPr>
        <p:sp>
          <p:nvSpPr>
            <p:cNvPr id="92" name="Google Shape;92;p2"/>
            <p:cNvSpPr/>
            <p:nvPr/>
          </p:nvSpPr>
          <p:spPr>
            <a:xfrm>
              <a:off x="4425102" y="3950802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1" y="152"/>
                  </a:cubicBezTo>
                  <a:cubicBezTo>
                    <a:pt x="3362" y="152"/>
                    <a:pt x="3538" y="292"/>
                    <a:pt x="3608" y="413"/>
                  </a:cubicBezTo>
                  <a:cubicBezTo>
                    <a:pt x="3689" y="550"/>
                    <a:pt x="3687" y="730"/>
                    <a:pt x="3659" y="810"/>
                  </a:cubicBezTo>
                  <a:cubicBezTo>
                    <a:pt x="3616" y="934"/>
                    <a:pt x="3513" y="1043"/>
                    <a:pt x="3392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6" y="2081"/>
                    <a:pt x="170" y="1983"/>
                    <a:pt x="205" y="1890"/>
                  </a:cubicBezTo>
                  <a:cubicBezTo>
                    <a:pt x="241" y="1793"/>
                    <a:pt x="319" y="1713"/>
                    <a:pt x="418" y="1668"/>
                  </a:cubicBezTo>
                  <a:lnTo>
                    <a:pt x="2315" y="828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1"/>
                    <a:pt x="2641" y="884"/>
                  </a:cubicBezTo>
                  <a:cubicBezTo>
                    <a:pt x="2669" y="935"/>
                    <a:pt x="2672" y="993"/>
                    <a:pt x="2651" y="1043"/>
                  </a:cubicBezTo>
                  <a:cubicBezTo>
                    <a:pt x="2630" y="1099"/>
                    <a:pt x="2581" y="1146"/>
                    <a:pt x="2510" y="1177"/>
                  </a:cubicBezTo>
                  <a:lnTo>
                    <a:pt x="1073" y="1813"/>
                  </a:lnTo>
                  <a:lnTo>
                    <a:pt x="1136" y="1956"/>
                  </a:lnTo>
                  <a:lnTo>
                    <a:pt x="2574" y="1320"/>
                  </a:lnTo>
                  <a:cubicBezTo>
                    <a:pt x="2684" y="1269"/>
                    <a:pt x="2766" y="1189"/>
                    <a:pt x="2804" y="1092"/>
                  </a:cubicBezTo>
                  <a:cubicBezTo>
                    <a:pt x="2840" y="1000"/>
                    <a:pt x="2834" y="901"/>
                    <a:pt x="2788" y="810"/>
                  </a:cubicBezTo>
                  <a:cubicBezTo>
                    <a:pt x="2713" y="662"/>
                    <a:pt x="2606" y="619"/>
                    <a:pt x="2504" y="619"/>
                  </a:cubicBezTo>
                  <a:cubicBezTo>
                    <a:pt x="2401" y="619"/>
                    <a:pt x="2305" y="662"/>
                    <a:pt x="2251" y="685"/>
                  </a:cubicBezTo>
                  <a:lnTo>
                    <a:pt x="355" y="1527"/>
                  </a:lnTo>
                  <a:cubicBezTo>
                    <a:pt x="215" y="1589"/>
                    <a:pt x="104" y="1704"/>
                    <a:pt x="52" y="1842"/>
                  </a:cubicBezTo>
                  <a:cubicBezTo>
                    <a:pt x="1" y="1976"/>
                    <a:pt x="9" y="2118"/>
                    <a:pt x="76" y="2242"/>
                  </a:cubicBezTo>
                  <a:cubicBezTo>
                    <a:pt x="170" y="2420"/>
                    <a:pt x="376" y="2549"/>
                    <a:pt x="583" y="2549"/>
                  </a:cubicBezTo>
                  <a:cubicBezTo>
                    <a:pt x="646" y="2549"/>
                    <a:pt x="710" y="2537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5" y="1019"/>
                    <a:pt x="3813" y="855"/>
                  </a:cubicBezTo>
                  <a:cubicBezTo>
                    <a:pt x="3862" y="718"/>
                    <a:pt x="3841" y="522"/>
                    <a:pt x="3782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27737" y="3954925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0" y="152"/>
                  </a:cubicBezTo>
                  <a:cubicBezTo>
                    <a:pt x="3361" y="152"/>
                    <a:pt x="3538" y="291"/>
                    <a:pt x="3608" y="412"/>
                  </a:cubicBezTo>
                  <a:cubicBezTo>
                    <a:pt x="3689" y="550"/>
                    <a:pt x="3688" y="730"/>
                    <a:pt x="3659" y="809"/>
                  </a:cubicBezTo>
                  <a:cubicBezTo>
                    <a:pt x="3614" y="933"/>
                    <a:pt x="3513" y="1043"/>
                    <a:pt x="3393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5" y="2079"/>
                    <a:pt x="169" y="1983"/>
                    <a:pt x="205" y="1889"/>
                  </a:cubicBezTo>
                  <a:cubicBezTo>
                    <a:pt x="241" y="1793"/>
                    <a:pt x="319" y="1712"/>
                    <a:pt x="418" y="1668"/>
                  </a:cubicBezTo>
                  <a:lnTo>
                    <a:pt x="2315" y="827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0"/>
                    <a:pt x="2641" y="884"/>
                  </a:cubicBezTo>
                  <a:cubicBezTo>
                    <a:pt x="2669" y="935"/>
                    <a:pt x="2672" y="992"/>
                    <a:pt x="2651" y="1043"/>
                  </a:cubicBezTo>
                  <a:cubicBezTo>
                    <a:pt x="2630" y="1099"/>
                    <a:pt x="2581" y="1145"/>
                    <a:pt x="2510" y="1177"/>
                  </a:cubicBezTo>
                  <a:lnTo>
                    <a:pt x="1073" y="1813"/>
                  </a:lnTo>
                  <a:lnTo>
                    <a:pt x="1135" y="1956"/>
                  </a:lnTo>
                  <a:lnTo>
                    <a:pt x="2572" y="1320"/>
                  </a:lnTo>
                  <a:cubicBezTo>
                    <a:pt x="2685" y="1269"/>
                    <a:pt x="2767" y="1189"/>
                    <a:pt x="2804" y="1092"/>
                  </a:cubicBezTo>
                  <a:cubicBezTo>
                    <a:pt x="2840" y="1000"/>
                    <a:pt x="2834" y="899"/>
                    <a:pt x="2788" y="810"/>
                  </a:cubicBezTo>
                  <a:cubicBezTo>
                    <a:pt x="2713" y="662"/>
                    <a:pt x="2605" y="619"/>
                    <a:pt x="2503" y="619"/>
                  </a:cubicBezTo>
                  <a:cubicBezTo>
                    <a:pt x="2401" y="619"/>
                    <a:pt x="2304" y="662"/>
                    <a:pt x="2251" y="685"/>
                  </a:cubicBezTo>
                  <a:lnTo>
                    <a:pt x="355" y="1527"/>
                  </a:lnTo>
                  <a:cubicBezTo>
                    <a:pt x="214" y="1589"/>
                    <a:pt x="104" y="1704"/>
                    <a:pt x="53" y="1842"/>
                  </a:cubicBezTo>
                  <a:cubicBezTo>
                    <a:pt x="1" y="1976"/>
                    <a:pt x="9" y="2118"/>
                    <a:pt x="76" y="2241"/>
                  </a:cubicBezTo>
                  <a:cubicBezTo>
                    <a:pt x="170" y="2420"/>
                    <a:pt x="377" y="2549"/>
                    <a:pt x="583" y="2549"/>
                  </a:cubicBezTo>
                  <a:cubicBezTo>
                    <a:pt x="647" y="2549"/>
                    <a:pt x="710" y="2536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4" y="1019"/>
                    <a:pt x="3813" y="855"/>
                  </a:cubicBezTo>
                  <a:cubicBezTo>
                    <a:pt x="3862" y="717"/>
                    <a:pt x="3840" y="522"/>
                    <a:pt x="3783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lt1"/>
            </a:solidFill>
            <a:ln w="2225" cap="flat" cmpd="sng">
              <a:solidFill>
                <a:schemeClr val="l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73536" y="3957273"/>
              <a:ext cx="66198" cy="18840"/>
            </a:xfrm>
            <a:custGeom>
              <a:avLst/>
              <a:gdLst/>
              <a:ahLst/>
              <a:cxnLst/>
              <a:rect l="l" t="t" r="r" b="b"/>
              <a:pathLst>
                <a:path w="1156" h="329" extrusionOk="0">
                  <a:moveTo>
                    <a:pt x="595" y="1"/>
                  </a:moveTo>
                  <a:cubicBezTo>
                    <a:pt x="487" y="1"/>
                    <a:pt x="383" y="28"/>
                    <a:pt x="284" y="64"/>
                  </a:cubicBezTo>
                  <a:cubicBezTo>
                    <a:pt x="233" y="87"/>
                    <a:pt x="185" y="112"/>
                    <a:pt x="136" y="136"/>
                  </a:cubicBezTo>
                  <a:cubicBezTo>
                    <a:pt x="91" y="166"/>
                    <a:pt x="45" y="195"/>
                    <a:pt x="0" y="228"/>
                  </a:cubicBezTo>
                  <a:cubicBezTo>
                    <a:pt x="52" y="208"/>
                    <a:pt x="101" y="186"/>
                    <a:pt x="150" y="165"/>
                  </a:cubicBezTo>
                  <a:cubicBezTo>
                    <a:pt x="200" y="148"/>
                    <a:pt x="251" y="129"/>
                    <a:pt x="301" y="113"/>
                  </a:cubicBezTo>
                  <a:cubicBezTo>
                    <a:pt x="396" y="90"/>
                    <a:pt x="490" y="66"/>
                    <a:pt x="586" y="66"/>
                  </a:cubicBezTo>
                  <a:cubicBezTo>
                    <a:pt x="594" y="66"/>
                    <a:pt x="601" y="67"/>
                    <a:pt x="609" y="67"/>
                  </a:cubicBezTo>
                  <a:cubicBezTo>
                    <a:pt x="815" y="68"/>
                    <a:pt x="1018" y="162"/>
                    <a:pt x="1156" y="329"/>
                  </a:cubicBezTo>
                  <a:cubicBezTo>
                    <a:pt x="1110" y="231"/>
                    <a:pt x="1028" y="149"/>
                    <a:pt x="933" y="91"/>
                  </a:cubicBezTo>
                  <a:cubicBezTo>
                    <a:pt x="836" y="32"/>
                    <a:pt x="723" y="4"/>
                    <a:pt x="611" y="1"/>
                  </a:cubicBezTo>
                  <a:cubicBezTo>
                    <a:pt x="605" y="1"/>
                    <a:pt x="600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433291" y="4077989"/>
              <a:ext cx="43808" cy="20100"/>
            </a:xfrm>
            <a:custGeom>
              <a:avLst/>
              <a:gdLst/>
              <a:ahLst/>
              <a:cxnLst/>
              <a:rect l="l" t="t" r="r" b="b"/>
              <a:pathLst>
                <a:path w="765" h="351" extrusionOk="0">
                  <a:moveTo>
                    <a:pt x="0" y="1"/>
                  </a:moveTo>
                  <a:cubicBezTo>
                    <a:pt x="20" y="74"/>
                    <a:pt x="62" y="143"/>
                    <a:pt x="115" y="202"/>
                  </a:cubicBezTo>
                  <a:cubicBezTo>
                    <a:pt x="169" y="261"/>
                    <a:pt x="239" y="307"/>
                    <a:pt x="317" y="330"/>
                  </a:cubicBezTo>
                  <a:cubicBezTo>
                    <a:pt x="360" y="343"/>
                    <a:pt x="406" y="350"/>
                    <a:pt x="452" y="350"/>
                  </a:cubicBezTo>
                  <a:cubicBezTo>
                    <a:pt x="487" y="350"/>
                    <a:pt x="522" y="346"/>
                    <a:pt x="556" y="335"/>
                  </a:cubicBezTo>
                  <a:cubicBezTo>
                    <a:pt x="594" y="329"/>
                    <a:pt x="630" y="309"/>
                    <a:pt x="666" y="296"/>
                  </a:cubicBezTo>
                  <a:cubicBezTo>
                    <a:pt x="700" y="276"/>
                    <a:pt x="733" y="256"/>
                    <a:pt x="764" y="234"/>
                  </a:cubicBezTo>
                  <a:lnTo>
                    <a:pt x="764" y="234"/>
                  </a:lnTo>
                  <a:cubicBezTo>
                    <a:pt x="689" y="254"/>
                    <a:pt x="619" y="279"/>
                    <a:pt x="547" y="286"/>
                  </a:cubicBezTo>
                  <a:cubicBezTo>
                    <a:pt x="526" y="289"/>
                    <a:pt x="505" y="290"/>
                    <a:pt x="485" y="290"/>
                  </a:cubicBezTo>
                  <a:cubicBezTo>
                    <a:pt x="434" y="290"/>
                    <a:pt x="384" y="282"/>
                    <a:pt x="335" y="269"/>
                  </a:cubicBezTo>
                  <a:cubicBezTo>
                    <a:pt x="200" y="228"/>
                    <a:pt x="89" y="12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41639" y="4021640"/>
              <a:ext cx="81488" cy="39284"/>
            </a:xfrm>
            <a:custGeom>
              <a:avLst/>
              <a:gdLst/>
              <a:ahLst/>
              <a:cxnLst/>
              <a:rect l="l" t="t" r="r" b="b"/>
              <a:pathLst>
                <a:path w="1423" h="686" extrusionOk="0">
                  <a:moveTo>
                    <a:pt x="1422" y="1"/>
                  </a:moveTo>
                  <a:cubicBezTo>
                    <a:pt x="1297" y="45"/>
                    <a:pt x="1176" y="97"/>
                    <a:pt x="1055" y="149"/>
                  </a:cubicBezTo>
                  <a:cubicBezTo>
                    <a:pt x="934" y="201"/>
                    <a:pt x="815" y="257"/>
                    <a:pt x="697" y="313"/>
                  </a:cubicBezTo>
                  <a:cubicBezTo>
                    <a:pt x="579" y="372"/>
                    <a:pt x="461" y="429"/>
                    <a:pt x="344" y="491"/>
                  </a:cubicBezTo>
                  <a:cubicBezTo>
                    <a:pt x="228" y="553"/>
                    <a:pt x="113" y="617"/>
                    <a:pt x="0" y="686"/>
                  </a:cubicBezTo>
                  <a:cubicBezTo>
                    <a:pt x="124" y="641"/>
                    <a:pt x="247" y="589"/>
                    <a:pt x="367" y="537"/>
                  </a:cubicBezTo>
                  <a:cubicBezTo>
                    <a:pt x="488" y="486"/>
                    <a:pt x="606" y="429"/>
                    <a:pt x="726" y="373"/>
                  </a:cubicBezTo>
                  <a:cubicBezTo>
                    <a:pt x="844" y="316"/>
                    <a:pt x="962" y="258"/>
                    <a:pt x="1077" y="195"/>
                  </a:cubicBezTo>
                  <a:cubicBezTo>
                    <a:pt x="1193" y="133"/>
                    <a:pt x="1310" y="71"/>
                    <a:pt x="1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448982" y="3998161"/>
              <a:ext cx="108689" cy="48274"/>
            </a:xfrm>
            <a:custGeom>
              <a:avLst/>
              <a:gdLst/>
              <a:ahLst/>
              <a:cxnLst/>
              <a:rect l="l" t="t" r="r" b="b"/>
              <a:pathLst>
                <a:path w="1898" h="843" extrusionOk="0">
                  <a:moveTo>
                    <a:pt x="1898" y="1"/>
                  </a:moveTo>
                  <a:lnTo>
                    <a:pt x="1898" y="1"/>
                  </a:lnTo>
                  <a:cubicBezTo>
                    <a:pt x="1734" y="58"/>
                    <a:pt x="1572" y="123"/>
                    <a:pt x="1413" y="188"/>
                  </a:cubicBezTo>
                  <a:cubicBezTo>
                    <a:pt x="1253" y="254"/>
                    <a:pt x="1095" y="324"/>
                    <a:pt x="935" y="390"/>
                  </a:cubicBezTo>
                  <a:cubicBezTo>
                    <a:pt x="778" y="464"/>
                    <a:pt x="620" y="533"/>
                    <a:pt x="464" y="608"/>
                  </a:cubicBezTo>
                  <a:cubicBezTo>
                    <a:pt x="309" y="683"/>
                    <a:pt x="154" y="759"/>
                    <a:pt x="1" y="842"/>
                  </a:cubicBezTo>
                  <a:cubicBezTo>
                    <a:pt x="164" y="785"/>
                    <a:pt x="325" y="720"/>
                    <a:pt x="485" y="655"/>
                  </a:cubicBezTo>
                  <a:cubicBezTo>
                    <a:pt x="646" y="589"/>
                    <a:pt x="803" y="519"/>
                    <a:pt x="962" y="451"/>
                  </a:cubicBezTo>
                  <a:cubicBezTo>
                    <a:pt x="1119" y="379"/>
                    <a:pt x="1277" y="310"/>
                    <a:pt x="1433" y="234"/>
                  </a:cubicBezTo>
                  <a:cubicBezTo>
                    <a:pt x="1590" y="159"/>
                    <a:pt x="1745" y="84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376999" y="3666362"/>
              <a:ext cx="108574" cy="233928"/>
            </a:xfrm>
            <a:custGeom>
              <a:avLst/>
              <a:gdLst/>
              <a:ahLst/>
              <a:cxnLst/>
              <a:rect l="l" t="t" r="r" b="b"/>
              <a:pathLst>
                <a:path w="1896" h="4085" extrusionOk="0">
                  <a:moveTo>
                    <a:pt x="592" y="0"/>
                  </a:moveTo>
                  <a:cubicBezTo>
                    <a:pt x="556" y="0"/>
                    <a:pt x="521" y="4"/>
                    <a:pt x="485" y="13"/>
                  </a:cubicBezTo>
                  <a:cubicBezTo>
                    <a:pt x="228" y="70"/>
                    <a:pt x="0" y="335"/>
                    <a:pt x="43" y="611"/>
                  </a:cubicBezTo>
                  <a:lnTo>
                    <a:pt x="559" y="3538"/>
                  </a:lnTo>
                  <a:cubicBezTo>
                    <a:pt x="585" y="3714"/>
                    <a:pt x="691" y="3883"/>
                    <a:pt x="833" y="3984"/>
                  </a:cubicBezTo>
                  <a:cubicBezTo>
                    <a:pt x="929" y="4051"/>
                    <a:pt x="1071" y="4084"/>
                    <a:pt x="1197" y="4084"/>
                  </a:cubicBezTo>
                  <a:cubicBezTo>
                    <a:pt x="1229" y="4084"/>
                    <a:pt x="1260" y="4082"/>
                    <a:pt x="1288" y="4078"/>
                  </a:cubicBezTo>
                  <a:cubicBezTo>
                    <a:pt x="1310" y="4073"/>
                    <a:pt x="1333" y="4069"/>
                    <a:pt x="1354" y="4063"/>
                  </a:cubicBezTo>
                  <a:cubicBezTo>
                    <a:pt x="1713" y="3967"/>
                    <a:pt x="1895" y="3590"/>
                    <a:pt x="1851" y="3302"/>
                  </a:cubicBezTo>
                  <a:lnTo>
                    <a:pt x="1537" y="1239"/>
                  </a:lnTo>
                  <a:lnTo>
                    <a:pt x="1383" y="1262"/>
                  </a:lnTo>
                  <a:lnTo>
                    <a:pt x="1698" y="3325"/>
                  </a:lnTo>
                  <a:cubicBezTo>
                    <a:pt x="1746" y="3643"/>
                    <a:pt x="1491" y="3856"/>
                    <a:pt x="1314" y="3904"/>
                  </a:cubicBezTo>
                  <a:cubicBezTo>
                    <a:pt x="1274" y="3915"/>
                    <a:pt x="1232" y="3919"/>
                    <a:pt x="1190" y="3919"/>
                  </a:cubicBezTo>
                  <a:cubicBezTo>
                    <a:pt x="1077" y="3919"/>
                    <a:pt x="969" y="3883"/>
                    <a:pt x="918" y="3848"/>
                  </a:cubicBezTo>
                  <a:cubicBezTo>
                    <a:pt x="810" y="3773"/>
                    <a:pt x="731" y="3645"/>
                    <a:pt x="711" y="3514"/>
                  </a:cubicBezTo>
                  <a:lnTo>
                    <a:pt x="196" y="587"/>
                  </a:lnTo>
                  <a:cubicBezTo>
                    <a:pt x="167" y="395"/>
                    <a:pt x="343" y="213"/>
                    <a:pt x="521" y="172"/>
                  </a:cubicBezTo>
                  <a:cubicBezTo>
                    <a:pt x="545" y="167"/>
                    <a:pt x="568" y="165"/>
                    <a:pt x="592" y="165"/>
                  </a:cubicBezTo>
                  <a:cubicBezTo>
                    <a:pt x="662" y="165"/>
                    <a:pt x="730" y="187"/>
                    <a:pt x="790" y="230"/>
                  </a:cubicBezTo>
                  <a:cubicBezTo>
                    <a:pt x="874" y="292"/>
                    <a:pt x="931" y="387"/>
                    <a:pt x="947" y="495"/>
                  </a:cubicBezTo>
                  <a:lnTo>
                    <a:pt x="1257" y="2545"/>
                  </a:lnTo>
                  <a:cubicBezTo>
                    <a:pt x="1287" y="2745"/>
                    <a:pt x="1252" y="2819"/>
                    <a:pt x="1116" y="2846"/>
                  </a:cubicBezTo>
                  <a:cubicBezTo>
                    <a:pt x="1101" y="2849"/>
                    <a:pt x="1086" y="2851"/>
                    <a:pt x="1071" y="2851"/>
                  </a:cubicBezTo>
                  <a:cubicBezTo>
                    <a:pt x="1030" y="2851"/>
                    <a:pt x="992" y="2838"/>
                    <a:pt x="959" y="2814"/>
                  </a:cubicBezTo>
                  <a:cubicBezTo>
                    <a:pt x="911" y="2778"/>
                    <a:pt x="878" y="2718"/>
                    <a:pt x="867" y="2642"/>
                  </a:cubicBezTo>
                  <a:lnTo>
                    <a:pt x="633" y="1087"/>
                  </a:lnTo>
                  <a:lnTo>
                    <a:pt x="481" y="1110"/>
                  </a:lnTo>
                  <a:lnTo>
                    <a:pt x="714" y="2665"/>
                  </a:lnTo>
                  <a:cubicBezTo>
                    <a:pt x="733" y="2786"/>
                    <a:pt x="787" y="2886"/>
                    <a:pt x="871" y="2948"/>
                  </a:cubicBezTo>
                  <a:cubicBezTo>
                    <a:pt x="930" y="2992"/>
                    <a:pt x="1001" y="3015"/>
                    <a:pt x="1074" y="3015"/>
                  </a:cubicBezTo>
                  <a:cubicBezTo>
                    <a:pt x="1098" y="3015"/>
                    <a:pt x="1123" y="3012"/>
                    <a:pt x="1147" y="3007"/>
                  </a:cubicBezTo>
                  <a:cubicBezTo>
                    <a:pt x="1474" y="2941"/>
                    <a:pt x="1428" y="2637"/>
                    <a:pt x="1411" y="2522"/>
                  </a:cubicBezTo>
                  <a:lnTo>
                    <a:pt x="1101" y="472"/>
                  </a:lnTo>
                  <a:cubicBezTo>
                    <a:pt x="1078" y="319"/>
                    <a:pt x="996" y="182"/>
                    <a:pt x="877" y="96"/>
                  </a:cubicBezTo>
                  <a:cubicBezTo>
                    <a:pt x="791" y="33"/>
                    <a:pt x="69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372360" y="3667793"/>
              <a:ext cx="108517" cy="233870"/>
            </a:xfrm>
            <a:custGeom>
              <a:avLst/>
              <a:gdLst/>
              <a:ahLst/>
              <a:cxnLst/>
              <a:rect l="l" t="t" r="r" b="b"/>
              <a:pathLst>
                <a:path w="1895" h="4084" extrusionOk="0">
                  <a:moveTo>
                    <a:pt x="589" y="1"/>
                  </a:moveTo>
                  <a:cubicBezTo>
                    <a:pt x="555" y="1"/>
                    <a:pt x="520" y="4"/>
                    <a:pt x="486" y="12"/>
                  </a:cubicBezTo>
                  <a:cubicBezTo>
                    <a:pt x="228" y="71"/>
                    <a:pt x="1" y="334"/>
                    <a:pt x="42" y="612"/>
                  </a:cubicBezTo>
                  <a:lnTo>
                    <a:pt x="558" y="3539"/>
                  </a:lnTo>
                  <a:cubicBezTo>
                    <a:pt x="585" y="3713"/>
                    <a:pt x="690" y="3884"/>
                    <a:pt x="834" y="3984"/>
                  </a:cubicBezTo>
                  <a:cubicBezTo>
                    <a:pt x="929" y="4050"/>
                    <a:pt x="1071" y="4084"/>
                    <a:pt x="1196" y="4084"/>
                  </a:cubicBezTo>
                  <a:cubicBezTo>
                    <a:pt x="1228" y="4084"/>
                    <a:pt x="1259" y="4082"/>
                    <a:pt x="1287" y="4077"/>
                  </a:cubicBezTo>
                  <a:cubicBezTo>
                    <a:pt x="1310" y="4074"/>
                    <a:pt x="1332" y="4069"/>
                    <a:pt x="1355" y="4063"/>
                  </a:cubicBezTo>
                  <a:cubicBezTo>
                    <a:pt x="1712" y="3966"/>
                    <a:pt x="1894" y="3589"/>
                    <a:pt x="1851" y="3302"/>
                  </a:cubicBezTo>
                  <a:lnTo>
                    <a:pt x="1536" y="1238"/>
                  </a:lnTo>
                  <a:lnTo>
                    <a:pt x="1384" y="1261"/>
                  </a:lnTo>
                  <a:lnTo>
                    <a:pt x="1697" y="3325"/>
                  </a:lnTo>
                  <a:cubicBezTo>
                    <a:pt x="1746" y="3644"/>
                    <a:pt x="1490" y="3856"/>
                    <a:pt x="1313" y="3903"/>
                  </a:cubicBezTo>
                  <a:cubicBezTo>
                    <a:pt x="1273" y="3914"/>
                    <a:pt x="1231" y="3919"/>
                    <a:pt x="1189" y="3919"/>
                  </a:cubicBezTo>
                  <a:cubicBezTo>
                    <a:pt x="1076" y="3919"/>
                    <a:pt x="968" y="3883"/>
                    <a:pt x="917" y="3847"/>
                  </a:cubicBezTo>
                  <a:cubicBezTo>
                    <a:pt x="809" y="3772"/>
                    <a:pt x="730" y="3644"/>
                    <a:pt x="710" y="3515"/>
                  </a:cubicBezTo>
                  <a:lnTo>
                    <a:pt x="195" y="588"/>
                  </a:lnTo>
                  <a:cubicBezTo>
                    <a:pt x="168" y="396"/>
                    <a:pt x="342" y="213"/>
                    <a:pt x="520" y="173"/>
                  </a:cubicBezTo>
                  <a:cubicBezTo>
                    <a:pt x="545" y="168"/>
                    <a:pt x="569" y="165"/>
                    <a:pt x="594" y="165"/>
                  </a:cubicBezTo>
                  <a:cubicBezTo>
                    <a:pt x="663" y="165"/>
                    <a:pt x="731" y="187"/>
                    <a:pt x="791" y="231"/>
                  </a:cubicBezTo>
                  <a:cubicBezTo>
                    <a:pt x="874" y="291"/>
                    <a:pt x="930" y="388"/>
                    <a:pt x="948" y="494"/>
                  </a:cubicBezTo>
                  <a:lnTo>
                    <a:pt x="1256" y="2546"/>
                  </a:lnTo>
                  <a:cubicBezTo>
                    <a:pt x="1286" y="2746"/>
                    <a:pt x="1253" y="2818"/>
                    <a:pt x="1115" y="2847"/>
                  </a:cubicBezTo>
                  <a:cubicBezTo>
                    <a:pt x="1100" y="2850"/>
                    <a:pt x="1086" y="2851"/>
                    <a:pt x="1072" y="2851"/>
                  </a:cubicBezTo>
                  <a:cubicBezTo>
                    <a:pt x="1031" y="2851"/>
                    <a:pt x="991" y="2839"/>
                    <a:pt x="959" y="2814"/>
                  </a:cubicBezTo>
                  <a:cubicBezTo>
                    <a:pt x="910" y="2778"/>
                    <a:pt x="879" y="2719"/>
                    <a:pt x="867" y="2643"/>
                  </a:cubicBezTo>
                  <a:lnTo>
                    <a:pt x="634" y="1087"/>
                  </a:lnTo>
                  <a:lnTo>
                    <a:pt x="480" y="1110"/>
                  </a:lnTo>
                  <a:lnTo>
                    <a:pt x="713" y="2666"/>
                  </a:lnTo>
                  <a:cubicBezTo>
                    <a:pt x="732" y="2786"/>
                    <a:pt x="788" y="2886"/>
                    <a:pt x="871" y="2948"/>
                  </a:cubicBezTo>
                  <a:cubicBezTo>
                    <a:pt x="931" y="2992"/>
                    <a:pt x="1002" y="3015"/>
                    <a:pt x="1075" y="3015"/>
                  </a:cubicBezTo>
                  <a:cubicBezTo>
                    <a:pt x="1099" y="3015"/>
                    <a:pt x="1123" y="3013"/>
                    <a:pt x="1148" y="3008"/>
                  </a:cubicBezTo>
                  <a:cubicBezTo>
                    <a:pt x="1473" y="2942"/>
                    <a:pt x="1427" y="2637"/>
                    <a:pt x="1410" y="2523"/>
                  </a:cubicBezTo>
                  <a:lnTo>
                    <a:pt x="1100" y="471"/>
                  </a:lnTo>
                  <a:cubicBezTo>
                    <a:pt x="1077" y="320"/>
                    <a:pt x="997" y="183"/>
                    <a:pt x="877" y="95"/>
                  </a:cubicBezTo>
                  <a:cubicBezTo>
                    <a:pt x="790" y="33"/>
                    <a:pt x="690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 w="2225" cap="flat" cmpd="sng">
              <a:solidFill>
                <a:schemeClr val="accent2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448410" y="3834895"/>
              <a:ext cx="28403" cy="62304"/>
            </a:xfrm>
            <a:custGeom>
              <a:avLst/>
              <a:gdLst/>
              <a:ahLst/>
              <a:cxnLst/>
              <a:rect l="l" t="t" r="r" b="b"/>
              <a:pathLst>
                <a:path w="496" h="1088" extrusionOk="0">
                  <a:moveTo>
                    <a:pt x="405" y="1"/>
                  </a:moveTo>
                  <a:cubicBezTo>
                    <a:pt x="410" y="55"/>
                    <a:pt x="420" y="107"/>
                    <a:pt x="425" y="161"/>
                  </a:cubicBezTo>
                  <a:cubicBezTo>
                    <a:pt x="430" y="214"/>
                    <a:pt x="436" y="267"/>
                    <a:pt x="437" y="320"/>
                  </a:cubicBezTo>
                  <a:cubicBezTo>
                    <a:pt x="434" y="425"/>
                    <a:pt x="431" y="530"/>
                    <a:pt x="400" y="630"/>
                  </a:cubicBezTo>
                  <a:cubicBezTo>
                    <a:pt x="343" y="828"/>
                    <a:pt x="200" y="998"/>
                    <a:pt x="1" y="1087"/>
                  </a:cubicBezTo>
                  <a:cubicBezTo>
                    <a:pt x="109" y="1069"/>
                    <a:pt x="210" y="1012"/>
                    <a:pt x="290" y="935"/>
                  </a:cubicBezTo>
                  <a:cubicBezTo>
                    <a:pt x="372" y="858"/>
                    <a:pt x="430" y="756"/>
                    <a:pt x="463" y="648"/>
                  </a:cubicBezTo>
                  <a:cubicBezTo>
                    <a:pt x="496" y="540"/>
                    <a:pt x="496" y="427"/>
                    <a:pt x="487" y="317"/>
                  </a:cubicBezTo>
                  <a:cubicBezTo>
                    <a:pt x="479" y="263"/>
                    <a:pt x="469" y="208"/>
                    <a:pt x="459" y="155"/>
                  </a:cubicBezTo>
                  <a:cubicBezTo>
                    <a:pt x="440" y="103"/>
                    <a:pt x="424" y="5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377743" y="3671115"/>
              <a:ext cx="27144" cy="38654"/>
            </a:xfrm>
            <a:custGeom>
              <a:avLst/>
              <a:gdLst/>
              <a:ahLst/>
              <a:cxnLst/>
              <a:rect l="l" t="t" r="r" b="b"/>
              <a:pathLst>
                <a:path w="474" h="675" extrusionOk="0">
                  <a:moveTo>
                    <a:pt x="474" y="0"/>
                  </a:moveTo>
                  <a:cubicBezTo>
                    <a:pt x="396" y="0"/>
                    <a:pt x="320" y="23"/>
                    <a:pt x="249" y="58"/>
                  </a:cubicBezTo>
                  <a:cubicBezTo>
                    <a:pt x="179" y="94"/>
                    <a:pt x="115" y="150"/>
                    <a:pt x="71" y="217"/>
                  </a:cubicBezTo>
                  <a:cubicBezTo>
                    <a:pt x="29" y="286"/>
                    <a:pt x="0" y="367"/>
                    <a:pt x="3" y="448"/>
                  </a:cubicBezTo>
                  <a:cubicBezTo>
                    <a:pt x="0" y="486"/>
                    <a:pt x="10" y="525"/>
                    <a:pt x="13" y="564"/>
                  </a:cubicBezTo>
                  <a:cubicBezTo>
                    <a:pt x="23" y="602"/>
                    <a:pt x="33" y="639"/>
                    <a:pt x="46" y="675"/>
                  </a:cubicBezTo>
                  <a:cubicBezTo>
                    <a:pt x="46" y="597"/>
                    <a:pt x="42" y="524"/>
                    <a:pt x="55" y="452"/>
                  </a:cubicBezTo>
                  <a:cubicBezTo>
                    <a:pt x="64" y="380"/>
                    <a:pt x="91" y="312"/>
                    <a:pt x="127" y="253"/>
                  </a:cubicBezTo>
                  <a:cubicBezTo>
                    <a:pt x="202" y="132"/>
                    <a:pt x="333" y="55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392632" y="3780092"/>
              <a:ext cx="16378" cy="88933"/>
            </a:xfrm>
            <a:custGeom>
              <a:avLst/>
              <a:gdLst/>
              <a:ahLst/>
              <a:cxnLst/>
              <a:rect l="l" t="t" r="r" b="b"/>
              <a:pathLst>
                <a:path w="286" h="1553" extrusionOk="0">
                  <a:moveTo>
                    <a:pt x="1" y="1"/>
                  </a:moveTo>
                  <a:cubicBezTo>
                    <a:pt x="11" y="133"/>
                    <a:pt x="28" y="263"/>
                    <a:pt x="47" y="394"/>
                  </a:cubicBezTo>
                  <a:cubicBezTo>
                    <a:pt x="65" y="525"/>
                    <a:pt x="87" y="653"/>
                    <a:pt x="110" y="782"/>
                  </a:cubicBezTo>
                  <a:cubicBezTo>
                    <a:pt x="135" y="912"/>
                    <a:pt x="159" y="1041"/>
                    <a:pt x="189" y="1169"/>
                  </a:cubicBezTo>
                  <a:cubicBezTo>
                    <a:pt x="218" y="1297"/>
                    <a:pt x="248" y="1425"/>
                    <a:pt x="286" y="1552"/>
                  </a:cubicBezTo>
                  <a:cubicBezTo>
                    <a:pt x="276" y="1421"/>
                    <a:pt x="257" y="1290"/>
                    <a:pt x="240" y="1161"/>
                  </a:cubicBezTo>
                  <a:cubicBezTo>
                    <a:pt x="221" y="1030"/>
                    <a:pt x="199" y="900"/>
                    <a:pt x="176" y="771"/>
                  </a:cubicBezTo>
                  <a:cubicBezTo>
                    <a:pt x="152" y="641"/>
                    <a:pt x="127" y="513"/>
                    <a:pt x="97" y="385"/>
                  </a:cubicBezTo>
                  <a:cubicBezTo>
                    <a:pt x="68" y="256"/>
                    <a:pt x="38" y="127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431230" y="3694651"/>
              <a:ext cx="17752" cy="117508"/>
            </a:xfrm>
            <a:custGeom>
              <a:avLst/>
              <a:gdLst/>
              <a:ahLst/>
              <a:cxnLst/>
              <a:rect l="l" t="t" r="r" b="b"/>
              <a:pathLst>
                <a:path w="310" h="2052" extrusionOk="0">
                  <a:moveTo>
                    <a:pt x="0" y="1"/>
                  </a:moveTo>
                  <a:cubicBezTo>
                    <a:pt x="13" y="173"/>
                    <a:pt x="32" y="345"/>
                    <a:pt x="52" y="517"/>
                  </a:cubicBezTo>
                  <a:cubicBezTo>
                    <a:pt x="74" y="688"/>
                    <a:pt x="98" y="860"/>
                    <a:pt x="122" y="1031"/>
                  </a:cubicBezTo>
                  <a:cubicBezTo>
                    <a:pt x="151" y="1201"/>
                    <a:pt x="176" y="1372"/>
                    <a:pt x="207" y="1543"/>
                  </a:cubicBezTo>
                  <a:cubicBezTo>
                    <a:pt x="238" y="1713"/>
                    <a:pt x="271" y="1883"/>
                    <a:pt x="310" y="2051"/>
                  </a:cubicBezTo>
                  <a:cubicBezTo>
                    <a:pt x="297" y="1879"/>
                    <a:pt x="278" y="1707"/>
                    <a:pt x="258" y="1535"/>
                  </a:cubicBezTo>
                  <a:cubicBezTo>
                    <a:pt x="236" y="1363"/>
                    <a:pt x="210" y="1192"/>
                    <a:pt x="187" y="1021"/>
                  </a:cubicBezTo>
                  <a:cubicBezTo>
                    <a:pt x="160" y="851"/>
                    <a:pt x="134" y="680"/>
                    <a:pt x="102" y="510"/>
                  </a:cubicBezTo>
                  <a:cubicBezTo>
                    <a:pt x="72" y="339"/>
                    <a:pt x="40" y="1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1288200" y="983836"/>
            <a:ext cx="6567600" cy="26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2175000" y="3830184"/>
            <a:ext cx="47940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41" name="Google Shape;2141;p27"/>
          <p:cNvSpPr txBox="1">
            <a:spLocks noGrp="1"/>
          </p:cNvSpPr>
          <p:nvPr>
            <p:ph type="subTitle" idx="1"/>
          </p:nvPr>
        </p:nvSpPr>
        <p:spPr>
          <a:xfrm>
            <a:off x="1935013" y="1881242"/>
            <a:ext cx="24690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2" name="Google Shape;2142;p27"/>
          <p:cNvSpPr txBox="1">
            <a:spLocks noGrp="1"/>
          </p:cNvSpPr>
          <p:nvPr>
            <p:ph type="subTitle" idx="2"/>
          </p:nvPr>
        </p:nvSpPr>
        <p:spPr>
          <a:xfrm>
            <a:off x="5538588" y="3770990"/>
            <a:ext cx="24690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3" name="Google Shape;2143;p27"/>
          <p:cNvSpPr txBox="1">
            <a:spLocks noGrp="1"/>
          </p:cNvSpPr>
          <p:nvPr>
            <p:ph type="subTitle" idx="3"/>
          </p:nvPr>
        </p:nvSpPr>
        <p:spPr>
          <a:xfrm>
            <a:off x="1935013" y="2826132"/>
            <a:ext cx="24690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27"/>
          <p:cNvSpPr txBox="1">
            <a:spLocks noGrp="1"/>
          </p:cNvSpPr>
          <p:nvPr>
            <p:ph type="subTitle" idx="4"/>
          </p:nvPr>
        </p:nvSpPr>
        <p:spPr>
          <a:xfrm>
            <a:off x="1935013" y="3771010"/>
            <a:ext cx="24690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5" name="Google Shape;2145;p27"/>
          <p:cNvSpPr txBox="1">
            <a:spLocks noGrp="1"/>
          </p:cNvSpPr>
          <p:nvPr>
            <p:ph type="subTitle" idx="5"/>
          </p:nvPr>
        </p:nvSpPr>
        <p:spPr>
          <a:xfrm>
            <a:off x="5538588" y="1881230"/>
            <a:ext cx="24690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6" name="Google Shape;2146;p27"/>
          <p:cNvSpPr txBox="1">
            <a:spLocks noGrp="1"/>
          </p:cNvSpPr>
          <p:nvPr>
            <p:ph type="subTitle" idx="6"/>
          </p:nvPr>
        </p:nvSpPr>
        <p:spPr>
          <a:xfrm>
            <a:off x="5538588" y="2826122"/>
            <a:ext cx="24690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7" name="Google Shape;2147;p27"/>
          <p:cNvSpPr txBox="1">
            <a:spLocks noGrp="1"/>
          </p:cNvSpPr>
          <p:nvPr>
            <p:ph type="subTitle" idx="7"/>
          </p:nvPr>
        </p:nvSpPr>
        <p:spPr>
          <a:xfrm>
            <a:off x="1935013" y="1541035"/>
            <a:ext cx="2466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48" name="Google Shape;2148;p27"/>
          <p:cNvSpPr txBox="1">
            <a:spLocks noGrp="1"/>
          </p:cNvSpPr>
          <p:nvPr>
            <p:ph type="subTitle" idx="8"/>
          </p:nvPr>
        </p:nvSpPr>
        <p:spPr>
          <a:xfrm>
            <a:off x="5538589" y="3430790"/>
            <a:ext cx="2466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49" name="Google Shape;2149;p27"/>
          <p:cNvSpPr txBox="1">
            <a:spLocks noGrp="1"/>
          </p:cNvSpPr>
          <p:nvPr>
            <p:ph type="subTitle" idx="9"/>
          </p:nvPr>
        </p:nvSpPr>
        <p:spPr>
          <a:xfrm>
            <a:off x="5538589" y="1541030"/>
            <a:ext cx="2466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50" name="Google Shape;2150;p27"/>
          <p:cNvSpPr txBox="1">
            <a:spLocks noGrp="1"/>
          </p:cNvSpPr>
          <p:nvPr>
            <p:ph type="subTitle" idx="13"/>
          </p:nvPr>
        </p:nvSpPr>
        <p:spPr>
          <a:xfrm>
            <a:off x="1935013" y="2485901"/>
            <a:ext cx="2466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51" name="Google Shape;2151;p27"/>
          <p:cNvSpPr txBox="1">
            <a:spLocks noGrp="1"/>
          </p:cNvSpPr>
          <p:nvPr>
            <p:ph type="subTitle" idx="14"/>
          </p:nvPr>
        </p:nvSpPr>
        <p:spPr>
          <a:xfrm>
            <a:off x="1935013" y="3430779"/>
            <a:ext cx="2466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52" name="Google Shape;2152;p27"/>
          <p:cNvSpPr txBox="1">
            <a:spLocks noGrp="1"/>
          </p:cNvSpPr>
          <p:nvPr>
            <p:ph type="subTitle" idx="15"/>
          </p:nvPr>
        </p:nvSpPr>
        <p:spPr>
          <a:xfrm>
            <a:off x="5538589" y="2485898"/>
            <a:ext cx="2466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153" name="Google Shape;2153;p27"/>
          <p:cNvGrpSpPr/>
          <p:nvPr/>
        </p:nvGrpSpPr>
        <p:grpSpPr>
          <a:xfrm rot="-2847707">
            <a:off x="-230990" y="4516350"/>
            <a:ext cx="1074532" cy="882814"/>
            <a:chOff x="3375328" y="1441275"/>
            <a:chExt cx="588569" cy="483557"/>
          </a:xfrm>
        </p:grpSpPr>
        <p:sp>
          <p:nvSpPr>
            <p:cNvPr id="2154" name="Google Shape;2154;p27"/>
            <p:cNvSpPr/>
            <p:nvPr/>
          </p:nvSpPr>
          <p:spPr>
            <a:xfrm>
              <a:off x="3398727" y="1456177"/>
              <a:ext cx="565170" cy="468655"/>
            </a:xfrm>
            <a:custGeom>
              <a:avLst/>
              <a:gdLst/>
              <a:ahLst/>
              <a:cxnLst/>
              <a:rect l="l" t="t" r="r" b="b"/>
              <a:pathLst>
                <a:path w="13767" h="11416" extrusionOk="0">
                  <a:moveTo>
                    <a:pt x="620" y="0"/>
                  </a:moveTo>
                  <a:cubicBezTo>
                    <a:pt x="279" y="0"/>
                    <a:pt x="1" y="236"/>
                    <a:pt x="27" y="552"/>
                  </a:cubicBezTo>
                  <a:lnTo>
                    <a:pt x="3817" y="10848"/>
                  </a:lnTo>
                  <a:cubicBezTo>
                    <a:pt x="3845" y="11186"/>
                    <a:pt x="4188" y="11415"/>
                    <a:pt x="4525" y="11415"/>
                  </a:cubicBezTo>
                  <a:cubicBezTo>
                    <a:pt x="4673" y="11415"/>
                    <a:pt x="4820" y="11371"/>
                    <a:pt x="4938" y="11272"/>
                  </a:cubicBezTo>
                  <a:lnTo>
                    <a:pt x="13424" y="3047"/>
                  </a:lnTo>
                  <a:cubicBezTo>
                    <a:pt x="13767" y="2761"/>
                    <a:pt x="13590" y="2235"/>
                    <a:pt x="13105" y="2100"/>
                  </a:cubicBezTo>
                  <a:lnTo>
                    <a:pt x="829" y="29"/>
                  </a:lnTo>
                  <a:cubicBezTo>
                    <a:pt x="758" y="10"/>
                    <a:pt x="68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3375328" y="1441275"/>
              <a:ext cx="565170" cy="468655"/>
            </a:xfrm>
            <a:custGeom>
              <a:avLst/>
              <a:gdLst/>
              <a:ahLst/>
              <a:cxnLst/>
              <a:rect l="l" t="t" r="r" b="b"/>
              <a:pathLst>
                <a:path w="13767" h="11416" extrusionOk="0">
                  <a:moveTo>
                    <a:pt x="619" y="1"/>
                  </a:moveTo>
                  <a:cubicBezTo>
                    <a:pt x="278" y="1"/>
                    <a:pt x="0" y="237"/>
                    <a:pt x="26" y="552"/>
                  </a:cubicBezTo>
                  <a:lnTo>
                    <a:pt x="3818" y="10848"/>
                  </a:lnTo>
                  <a:cubicBezTo>
                    <a:pt x="3846" y="11186"/>
                    <a:pt x="4188" y="11416"/>
                    <a:pt x="4525" y="11416"/>
                  </a:cubicBezTo>
                  <a:cubicBezTo>
                    <a:pt x="4673" y="11416"/>
                    <a:pt x="4820" y="11372"/>
                    <a:pt x="4939" y="11273"/>
                  </a:cubicBezTo>
                  <a:lnTo>
                    <a:pt x="13425" y="3047"/>
                  </a:lnTo>
                  <a:cubicBezTo>
                    <a:pt x="13767" y="2762"/>
                    <a:pt x="13590" y="2237"/>
                    <a:pt x="13104" y="2100"/>
                  </a:cubicBezTo>
                  <a:lnTo>
                    <a:pt x="827" y="30"/>
                  </a:lnTo>
                  <a:cubicBezTo>
                    <a:pt x="757" y="10"/>
                    <a:pt x="687" y="1"/>
                    <a:pt x="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27"/>
          <p:cNvGrpSpPr/>
          <p:nvPr/>
        </p:nvGrpSpPr>
        <p:grpSpPr>
          <a:xfrm>
            <a:off x="8197249" y="-393019"/>
            <a:ext cx="1674042" cy="1686049"/>
            <a:chOff x="3959525" y="3603575"/>
            <a:chExt cx="1258300" cy="1267325"/>
          </a:xfrm>
        </p:grpSpPr>
        <p:sp>
          <p:nvSpPr>
            <p:cNvPr id="2157" name="Google Shape;2157;p27"/>
            <p:cNvSpPr/>
            <p:nvPr/>
          </p:nvSpPr>
          <p:spPr>
            <a:xfrm>
              <a:off x="3994250" y="3864275"/>
              <a:ext cx="704675" cy="913700"/>
            </a:xfrm>
            <a:custGeom>
              <a:avLst/>
              <a:gdLst/>
              <a:ahLst/>
              <a:cxnLst/>
              <a:rect l="l" t="t" r="r" b="b"/>
              <a:pathLst>
                <a:path w="28187" h="36548" extrusionOk="0">
                  <a:moveTo>
                    <a:pt x="2370" y="2804"/>
                  </a:moveTo>
                  <a:cubicBezTo>
                    <a:pt x="2388" y="2804"/>
                    <a:pt x="2406" y="2805"/>
                    <a:pt x="2423" y="2806"/>
                  </a:cubicBezTo>
                  <a:cubicBezTo>
                    <a:pt x="2974" y="2836"/>
                    <a:pt x="3396" y="3305"/>
                    <a:pt x="3367" y="3856"/>
                  </a:cubicBezTo>
                  <a:cubicBezTo>
                    <a:pt x="3338" y="4387"/>
                    <a:pt x="2899" y="4800"/>
                    <a:pt x="2372" y="4800"/>
                  </a:cubicBezTo>
                  <a:cubicBezTo>
                    <a:pt x="2354" y="4800"/>
                    <a:pt x="2335" y="4800"/>
                    <a:pt x="2317" y="4799"/>
                  </a:cubicBezTo>
                  <a:cubicBezTo>
                    <a:pt x="1767" y="4770"/>
                    <a:pt x="1344" y="4299"/>
                    <a:pt x="1374" y="3750"/>
                  </a:cubicBezTo>
                  <a:cubicBezTo>
                    <a:pt x="1402" y="3216"/>
                    <a:pt x="1844" y="2804"/>
                    <a:pt x="2370" y="2804"/>
                  </a:cubicBezTo>
                  <a:close/>
                  <a:moveTo>
                    <a:pt x="4319" y="1"/>
                  </a:moveTo>
                  <a:lnTo>
                    <a:pt x="3477" y="188"/>
                  </a:lnTo>
                  <a:lnTo>
                    <a:pt x="0" y="4226"/>
                  </a:lnTo>
                  <a:lnTo>
                    <a:pt x="27842" y="36548"/>
                  </a:lnTo>
                  <a:lnTo>
                    <a:pt x="28186" y="36079"/>
                  </a:lnTo>
                  <a:lnTo>
                    <a:pt x="43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7"/>
            <p:cNvSpPr/>
            <p:nvPr/>
          </p:nvSpPr>
          <p:spPr>
            <a:xfrm>
              <a:off x="3959525" y="3868950"/>
              <a:ext cx="730800" cy="1001950"/>
            </a:xfrm>
            <a:custGeom>
              <a:avLst/>
              <a:gdLst/>
              <a:ahLst/>
              <a:cxnLst/>
              <a:rect l="l" t="t" r="r" b="b"/>
              <a:pathLst>
                <a:path w="29232" h="40078" extrusionOk="0">
                  <a:moveTo>
                    <a:pt x="3345" y="2895"/>
                  </a:moveTo>
                  <a:cubicBezTo>
                    <a:pt x="3363" y="2895"/>
                    <a:pt x="3380" y="2895"/>
                    <a:pt x="3398" y="2896"/>
                  </a:cubicBezTo>
                  <a:cubicBezTo>
                    <a:pt x="3949" y="2926"/>
                    <a:pt x="4371" y="3396"/>
                    <a:pt x="4342" y="3947"/>
                  </a:cubicBezTo>
                  <a:cubicBezTo>
                    <a:pt x="4313" y="4478"/>
                    <a:pt x="3874" y="4891"/>
                    <a:pt x="3347" y="4891"/>
                  </a:cubicBezTo>
                  <a:cubicBezTo>
                    <a:pt x="3329" y="4891"/>
                    <a:pt x="3310" y="4890"/>
                    <a:pt x="3291" y="4889"/>
                  </a:cubicBezTo>
                  <a:cubicBezTo>
                    <a:pt x="2742" y="4861"/>
                    <a:pt x="2319" y="4391"/>
                    <a:pt x="2349" y="3840"/>
                  </a:cubicBezTo>
                  <a:cubicBezTo>
                    <a:pt x="2377" y="3308"/>
                    <a:pt x="2818" y="2895"/>
                    <a:pt x="3345" y="2895"/>
                  </a:cubicBezTo>
                  <a:close/>
                  <a:moveTo>
                    <a:pt x="4866" y="1"/>
                  </a:moveTo>
                  <a:lnTo>
                    <a:pt x="0" y="3816"/>
                  </a:lnTo>
                  <a:lnTo>
                    <a:pt x="24055" y="40078"/>
                  </a:lnTo>
                  <a:lnTo>
                    <a:pt x="29231" y="36361"/>
                  </a:lnTo>
                  <a:lnTo>
                    <a:pt x="4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7"/>
            <p:cNvSpPr/>
            <p:nvPr/>
          </p:nvSpPr>
          <p:spPr>
            <a:xfrm>
              <a:off x="4635825" y="47324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7"/>
            <p:cNvSpPr/>
            <p:nvPr/>
          </p:nvSpPr>
          <p:spPr>
            <a:xfrm>
              <a:off x="4613850" y="46993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0" y="651"/>
                  </a:moveTo>
                  <a:lnTo>
                    <a:pt x="957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7"/>
            <p:cNvSpPr/>
            <p:nvPr/>
          </p:nvSpPr>
          <p:spPr>
            <a:xfrm>
              <a:off x="4590250" y="466460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957" y="0"/>
                  </a:moveTo>
                  <a:lnTo>
                    <a:pt x="0" y="65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7"/>
            <p:cNvSpPr/>
            <p:nvPr/>
          </p:nvSpPr>
          <p:spPr>
            <a:xfrm>
              <a:off x="4568225" y="4631650"/>
              <a:ext cx="24000" cy="16275"/>
            </a:xfrm>
            <a:custGeom>
              <a:avLst/>
              <a:gdLst/>
              <a:ahLst/>
              <a:cxnLst/>
              <a:rect l="l" t="t" r="r" b="b"/>
              <a:pathLst>
                <a:path w="960" h="651" fill="none" extrusionOk="0">
                  <a:moveTo>
                    <a:pt x="1" y="651"/>
                  </a:moveTo>
                  <a:lnTo>
                    <a:pt x="959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4544750" y="45962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7"/>
            <p:cNvSpPr/>
            <p:nvPr/>
          </p:nvSpPr>
          <p:spPr>
            <a:xfrm>
              <a:off x="4522350" y="4562600"/>
              <a:ext cx="24000" cy="16300"/>
            </a:xfrm>
            <a:custGeom>
              <a:avLst/>
              <a:gdLst/>
              <a:ahLst/>
              <a:cxnLst/>
              <a:rect l="l" t="t" r="r" b="b"/>
              <a:pathLst>
                <a:path w="960" h="652" fill="none" extrusionOk="0">
                  <a:moveTo>
                    <a:pt x="1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7"/>
            <p:cNvSpPr/>
            <p:nvPr/>
          </p:nvSpPr>
          <p:spPr>
            <a:xfrm>
              <a:off x="4498375" y="45272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7"/>
            <p:cNvSpPr/>
            <p:nvPr/>
          </p:nvSpPr>
          <p:spPr>
            <a:xfrm>
              <a:off x="4476525" y="449340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7"/>
            <p:cNvSpPr/>
            <p:nvPr/>
          </p:nvSpPr>
          <p:spPr>
            <a:xfrm>
              <a:off x="4453625" y="4460150"/>
              <a:ext cx="23975" cy="16275"/>
            </a:xfrm>
            <a:custGeom>
              <a:avLst/>
              <a:gdLst/>
              <a:ahLst/>
              <a:cxnLst/>
              <a:rect l="l" t="t" r="r" b="b"/>
              <a:pathLst>
                <a:path w="959" h="651" fill="none" extrusionOk="0">
                  <a:moveTo>
                    <a:pt x="0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7"/>
            <p:cNvSpPr/>
            <p:nvPr/>
          </p:nvSpPr>
          <p:spPr>
            <a:xfrm>
              <a:off x="4430325" y="4426225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7"/>
            <p:cNvSpPr/>
            <p:nvPr/>
          </p:nvSpPr>
          <p:spPr>
            <a:xfrm>
              <a:off x="4406725" y="4391400"/>
              <a:ext cx="23950" cy="16325"/>
            </a:xfrm>
            <a:custGeom>
              <a:avLst/>
              <a:gdLst/>
              <a:ahLst/>
              <a:cxnLst/>
              <a:rect l="l" t="t" r="r" b="b"/>
              <a:pathLst>
                <a:path w="958" h="653" fill="none" extrusionOk="0">
                  <a:moveTo>
                    <a:pt x="1" y="652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7"/>
            <p:cNvSpPr/>
            <p:nvPr/>
          </p:nvSpPr>
          <p:spPr>
            <a:xfrm>
              <a:off x="4384750" y="43584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7"/>
            <p:cNvSpPr/>
            <p:nvPr/>
          </p:nvSpPr>
          <p:spPr>
            <a:xfrm>
              <a:off x="4361225" y="43230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4338875" y="42894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4314850" y="4254075"/>
              <a:ext cx="24000" cy="16300"/>
            </a:xfrm>
            <a:custGeom>
              <a:avLst/>
              <a:gdLst/>
              <a:ahLst/>
              <a:cxnLst/>
              <a:rect l="l" t="t" r="r" b="b"/>
              <a:pathLst>
                <a:path w="960" h="652" fill="none" extrusionOk="0">
                  <a:moveTo>
                    <a:pt x="1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4293025" y="4220225"/>
              <a:ext cx="23975" cy="16275"/>
            </a:xfrm>
            <a:custGeom>
              <a:avLst/>
              <a:gdLst/>
              <a:ahLst/>
              <a:cxnLst/>
              <a:rect l="l" t="t" r="r" b="b"/>
              <a:pathLst>
                <a:path w="959" h="651" fill="none" extrusionOk="0">
                  <a:moveTo>
                    <a:pt x="0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7"/>
            <p:cNvSpPr/>
            <p:nvPr/>
          </p:nvSpPr>
          <p:spPr>
            <a:xfrm>
              <a:off x="4270125" y="41869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7"/>
            <p:cNvSpPr/>
            <p:nvPr/>
          </p:nvSpPr>
          <p:spPr>
            <a:xfrm>
              <a:off x="4247725" y="4153675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7"/>
            <p:cNvSpPr/>
            <p:nvPr/>
          </p:nvSpPr>
          <p:spPr>
            <a:xfrm>
              <a:off x="4223875" y="4119000"/>
              <a:ext cx="26325" cy="17575"/>
            </a:xfrm>
            <a:custGeom>
              <a:avLst/>
              <a:gdLst/>
              <a:ahLst/>
              <a:cxnLst/>
              <a:rect l="l" t="t" r="r" b="b"/>
              <a:pathLst>
                <a:path w="1053" h="703" fill="none" extrusionOk="0">
                  <a:moveTo>
                    <a:pt x="0" y="702"/>
                  </a:moveTo>
                  <a:lnTo>
                    <a:pt x="1052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4201850" y="4085825"/>
              <a:ext cx="25900" cy="17825"/>
            </a:xfrm>
            <a:custGeom>
              <a:avLst/>
              <a:gdLst/>
              <a:ahLst/>
              <a:cxnLst/>
              <a:rect l="l" t="t" r="r" b="b"/>
              <a:pathLst>
                <a:path w="1036" h="713" fill="none" extrusionOk="0">
                  <a:moveTo>
                    <a:pt x="1" y="713"/>
                  </a:moveTo>
                  <a:lnTo>
                    <a:pt x="1035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4178350" y="4051100"/>
              <a:ext cx="26275" cy="17125"/>
            </a:xfrm>
            <a:custGeom>
              <a:avLst/>
              <a:gdLst/>
              <a:ahLst/>
              <a:cxnLst/>
              <a:rect l="l" t="t" r="r" b="b"/>
              <a:pathLst>
                <a:path w="1051" h="685" fill="none" extrusionOk="0">
                  <a:moveTo>
                    <a:pt x="1" y="684"/>
                  </a:moveTo>
                  <a:lnTo>
                    <a:pt x="1050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4155975" y="4016700"/>
              <a:ext cx="24500" cy="17875"/>
            </a:xfrm>
            <a:custGeom>
              <a:avLst/>
              <a:gdLst/>
              <a:ahLst/>
              <a:cxnLst/>
              <a:rect l="l" t="t" r="r" b="b"/>
              <a:pathLst>
                <a:path w="980" h="715" fill="none" extrusionOk="0">
                  <a:moveTo>
                    <a:pt x="1" y="715"/>
                  </a:moveTo>
                  <a:lnTo>
                    <a:pt x="97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7"/>
            <p:cNvSpPr/>
            <p:nvPr/>
          </p:nvSpPr>
          <p:spPr>
            <a:xfrm>
              <a:off x="4132000" y="3982425"/>
              <a:ext cx="25225" cy="16825"/>
            </a:xfrm>
            <a:custGeom>
              <a:avLst/>
              <a:gdLst/>
              <a:ahLst/>
              <a:cxnLst/>
              <a:rect l="l" t="t" r="r" b="b"/>
              <a:pathLst>
                <a:path w="1009" h="673" fill="none" extrusionOk="0">
                  <a:moveTo>
                    <a:pt x="0" y="673"/>
                  </a:moveTo>
                  <a:lnTo>
                    <a:pt x="100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7"/>
            <p:cNvSpPr/>
            <p:nvPr/>
          </p:nvSpPr>
          <p:spPr>
            <a:xfrm>
              <a:off x="4110150" y="3948425"/>
              <a:ext cx="25275" cy="16950"/>
            </a:xfrm>
            <a:custGeom>
              <a:avLst/>
              <a:gdLst/>
              <a:ahLst/>
              <a:cxnLst/>
              <a:rect l="l" t="t" r="r" b="b"/>
              <a:pathLst>
                <a:path w="1011" h="678" fill="none" extrusionOk="0">
                  <a:moveTo>
                    <a:pt x="1" y="677"/>
                  </a:moveTo>
                  <a:lnTo>
                    <a:pt x="1011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4087225" y="3914575"/>
              <a:ext cx="24425" cy="17575"/>
            </a:xfrm>
            <a:custGeom>
              <a:avLst/>
              <a:gdLst/>
              <a:ahLst/>
              <a:cxnLst/>
              <a:rect l="l" t="t" r="r" b="b"/>
              <a:pathLst>
                <a:path w="977" h="703" fill="none" extrusionOk="0">
                  <a:moveTo>
                    <a:pt x="1" y="703"/>
                  </a:moveTo>
                  <a:lnTo>
                    <a:pt x="977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7"/>
            <p:cNvSpPr/>
            <p:nvPr/>
          </p:nvSpPr>
          <p:spPr>
            <a:xfrm>
              <a:off x="4129575" y="4156650"/>
              <a:ext cx="174775" cy="266225"/>
            </a:xfrm>
            <a:custGeom>
              <a:avLst/>
              <a:gdLst/>
              <a:ahLst/>
              <a:cxnLst/>
              <a:rect l="l" t="t" r="r" b="b"/>
              <a:pathLst>
                <a:path w="6991" h="10649" extrusionOk="0">
                  <a:moveTo>
                    <a:pt x="1" y="1"/>
                  </a:moveTo>
                  <a:lnTo>
                    <a:pt x="1" y="1"/>
                  </a:lnTo>
                  <a:cubicBezTo>
                    <a:pt x="553" y="907"/>
                    <a:pt x="1122" y="1804"/>
                    <a:pt x="1692" y="2699"/>
                  </a:cubicBezTo>
                  <a:lnTo>
                    <a:pt x="3423" y="5371"/>
                  </a:lnTo>
                  <a:lnTo>
                    <a:pt x="5187" y="8022"/>
                  </a:lnTo>
                  <a:cubicBezTo>
                    <a:pt x="5781" y="8901"/>
                    <a:pt x="6377" y="9780"/>
                    <a:pt x="6990" y="10648"/>
                  </a:cubicBezTo>
                  <a:cubicBezTo>
                    <a:pt x="6437" y="9742"/>
                    <a:pt x="5869" y="8845"/>
                    <a:pt x="5298" y="7950"/>
                  </a:cubicBezTo>
                  <a:lnTo>
                    <a:pt x="3567" y="5276"/>
                  </a:lnTo>
                  <a:lnTo>
                    <a:pt x="1804" y="2626"/>
                  </a:lnTo>
                  <a:cubicBezTo>
                    <a:pt x="1209" y="1746"/>
                    <a:pt x="612" y="86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7"/>
            <p:cNvSpPr/>
            <p:nvPr/>
          </p:nvSpPr>
          <p:spPr>
            <a:xfrm>
              <a:off x="4374825" y="4538650"/>
              <a:ext cx="121475" cy="185125"/>
            </a:xfrm>
            <a:custGeom>
              <a:avLst/>
              <a:gdLst/>
              <a:ahLst/>
              <a:cxnLst/>
              <a:rect l="l" t="t" r="r" b="b"/>
              <a:pathLst>
                <a:path w="4859" h="7405" extrusionOk="0">
                  <a:moveTo>
                    <a:pt x="1" y="0"/>
                  </a:moveTo>
                  <a:cubicBezTo>
                    <a:pt x="376" y="636"/>
                    <a:pt x="766" y="1262"/>
                    <a:pt x="1160" y="1887"/>
                  </a:cubicBezTo>
                  <a:cubicBezTo>
                    <a:pt x="1553" y="2513"/>
                    <a:pt x="1959" y="3129"/>
                    <a:pt x="2358" y="3749"/>
                  </a:cubicBezTo>
                  <a:cubicBezTo>
                    <a:pt x="2768" y="4363"/>
                    <a:pt x="3172" y="4981"/>
                    <a:pt x="3588" y="5590"/>
                  </a:cubicBezTo>
                  <a:cubicBezTo>
                    <a:pt x="4005" y="6200"/>
                    <a:pt x="4424" y="6807"/>
                    <a:pt x="4859" y="7404"/>
                  </a:cubicBezTo>
                  <a:cubicBezTo>
                    <a:pt x="4483" y="6768"/>
                    <a:pt x="4093" y="6142"/>
                    <a:pt x="3699" y="5518"/>
                  </a:cubicBezTo>
                  <a:cubicBezTo>
                    <a:pt x="3306" y="4893"/>
                    <a:pt x="2900" y="4276"/>
                    <a:pt x="2502" y="3655"/>
                  </a:cubicBezTo>
                  <a:cubicBezTo>
                    <a:pt x="2091" y="3042"/>
                    <a:pt x="1687" y="2424"/>
                    <a:pt x="1270" y="1815"/>
                  </a:cubicBezTo>
                  <a:cubicBezTo>
                    <a:pt x="854" y="1206"/>
                    <a:pt x="435" y="598"/>
                    <a:pt x="1" y="0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4186000" y="3729125"/>
              <a:ext cx="1031825" cy="1137025"/>
            </a:xfrm>
            <a:custGeom>
              <a:avLst/>
              <a:gdLst/>
              <a:ahLst/>
              <a:cxnLst/>
              <a:rect l="l" t="t" r="r" b="b"/>
              <a:pathLst>
                <a:path w="41273" h="45481" extrusionOk="0">
                  <a:moveTo>
                    <a:pt x="20994" y="1"/>
                  </a:moveTo>
                  <a:cubicBezTo>
                    <a:pt x="13106" y="1"/>
                    <a:pt x="6025" y="5625"/>
                    <a:pt x="4500" y="13641"/>
                  </a:cubicBezTo>
                  <a:lnTo>
                    <a:pt x="568" y="34317"/>
                  </a:lnTo>
                  <a:cubicBezTo>
                    <a:pt x="0" y="37306"/>
                    <a:pt x="1980" y="40217"/>
                    <a:pt x="4969" y="40785"/>
                  </a:cubicBezTo>
                  <a:lnTo>
                    <a:pt x="29149" y="45383"/>
                  </a:lnTo>
                  <a:cubicBezTo>
                    <a:pt x="29494" y="45449"/>
                    <a:pt x="29839" y="45480"/>
                    <a:pt x="30179" y="45480"/>
                  </a:cubicBezTo>
                  <a:cubicBezTo>
                    <a:pt x="32779" y="45480"/>
                    <a:pt x="35115" y="43626"/>
                    <a:pt x="35618" y="40982"/>
                  </a:cubicBezTo>
                  <a:lnTo>
                    <a:pt x="39549" y="20307"/>
                  </a:lnTo>
                  <a:cubicBezTo>
                    <a:pt x="41273" y="11244"/>
                    <a:pt x="35268" y="2417"/>
                    <a:pt x="26203" y="694"/>
                  </a:cubicBezTo>
                  <a:lnTo>
                    <a:pt x="24114" y="295"/>
                  </a:lnTo>
                  <a:cubicBezTo>
                    <a:pt x="23067" y="97"/>
                    <a:pt x="22024" y="1"/>
                    <a:pt x="20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4272950" y="3735825"/>
              <a:ext cx="933225" cy="1123375"/>
            </a:xfrm>
            <a:custGeom>
              <a:avLst/>
              <a:gdLst/>
              <a:ahLst/>
              <a:cxnLst/>
              <a:rect l="l" t="t" r="r" b="b"/>
              <a:pathLst>
                <a:path w="37329" h="44935" extrusionOk="0">
                  <a:moveTo>
                    <a:pt x="20224" y="0"/>
                  </a:moveTo>
                  <a:cubicBezTo>
                    <a:pt x="12807" y="0"/>
                    <a:pt x="6149" y="5289"/>
                    <a:pt x="4714" y="12828"/>
                  </a:cubicBezTo>
                  <a:lnTo>
                    <a:pt x="534" y="34810"/>
                  </a:lnTo>
                  <a:cubicBezTo>
                    <a:pt x="0" y="37622"/>
                    <a:pt x="1862" y="40359"/>
                    <a:pt x="4673" y="40893"/>
                  </a:cubicBezTo>
                  <a:lnTo>
                    <a:pt x="25445" y="44843"/>
                  </a:lnTo>
                  <a:cubicBezTo>
                    <a:pt x="25770" y="44905"/>
                    <a:pt x="26093" y="44934"/>
                    <a:pt x="26413" y="44934"/>
                  </a:cubicBezTo>
                  <a:cubicBezTo>
                    <a:pt x="28860" y="44934"/>
                    <a:pt x="31056" y="43190"/>
                    <a:pt x="31528" y="40704"/>
                  </a:cubicBezTo>
                  <a:lnTo>
                    <a:pt x="35708" y="18722"/>
                  </a:lnTo>
                  <a:cubicBezTo>
                    <a:pt x="37329" y="10198"/>
                    <a:pt x="31682" y="1900"/>
                    <a:pt x="23159" y="278"/>
                  </a:cubicBezTo>
                  <a:cubicBezTo>
                    <a:pt x="22174" y="91"/>
                    <a:pt x="21192" y="0"/>
                    <a:pt x="20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4682675" y="3603575"/>
              <a:ext cx="299950" cy="192425"/>
            </a:xfrm>
            <a:custGeom>
              <a:avLst/>
              <a:gdLst/>
              <a:ahLst/>
              <a:cxnLst/>
              <a:rect l="l" t="t" r="r" b="b"/>
              <a:pathLst>
                <a:path w="11998" h="7697" extrusionOk="0">
                  <a:moveTo>
                    <a:pt x="3757" y="0"/>
                  </a:moveTo>
                  <a:cubicBezTo>
                    <a:pt x="2224" y="0"/>
                    <a:pt x="855" y="1090"/>
                    <a:pt x="559" y="2648"/>
                  </a:cubicBezTo>
                  <a:lnTo>
                    <a:pt x="0" y="5584"/>
                  </a:lnTo>
                  <a:lnTo>
                    <a:pt x="1419" y="5854"/>
                  </a:lnTo>
                  <a:lnTo>
                    <a:pt x="1978" y="2919"/>
                  </a:lnTo>
                  <a:cubicBezTo>
                    <a:pt x="2143" y="2051"/>
                    <a:pt x="2904" y="1444"/>
                    <a:pt x="3756" y="1444"/>
                  </a:cubicBezTo>
                  <a:cubicBezTo>
                    <a:pt x="3868" y="1444"/>
                    <a:pt x="3982" y="1455"/>
                    <a:pt x="4096" y="1477"/>
                  </a:cubicBezTo>
                  <a:lnTo>
                    <a:pt x="8801" y="2372"/>
                  </a:lnTo>
                  <a:cubicBezTo>
                    <a:pt x="9783" y="2559"/>
                    <a:pt x="10430" y="3509"/>
                    <a:pt x="10243" y="4490"/>
                  </a:cubicBezTo>
                  <a:lnTo>
                    <a:pt x="9685" y="7426"/>
                  </a:lnTo>
                  <a:lnTo>
                    <a:pt x="11104" y="7696"/>
                  </a:lnTo>
                  <a:lnTo>
                    <a:pt x="11662" y="4761"/>
                  </a:lnTo>
                  <a:cubicBezTo>
                    <a:pt x="11998" y="2996"/>
                    <a:pt x="10835" y="1288"/>
                    <a:pt x="9072" y="953"/>
                  </a:cubicBezTo>
                  <a:lnTo>
                    <a:pt x="4366" y="58"/>
                  </a:lnTo>
                  <a:cubicBezTo>
                    <a:pt x="4162" y="19"/>
                    <a:pt x="3958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7"/>
            <p:cNvSpPr/>
            <p:nvPr/>
          </p:nvSpPr>
          <p:spPr>
            <a:xfrm>
              <a:off x="4675375" y="3611775"/>
              <a:ext cx="299950" cy="192425"/>
            </a:xfrm>
            <a:custGeom>
              <a:avLst/>
              <a:gdLst/>
              <a:ahLst/>
              <a:cxnLst/>
              <a:rect l="l" t="t" r="r" b="b"/>
              <a:pathLst>
                <a:path w="11998" h="7697" extrusionOk="0">
                  <a:moveTo>
                    <a:pt x="3756" y="0"/>
                  </a:moveTo>
                  <a:cubicBezTo>
                    <a:pt x="2224" y="0"/>
                    <a:pt x="855" y="1090"/>
                    <a:pt x="559" y="2648"/>
                  </a:cubicBezTo>
                  <a:lnTo>
                    <a:pt x="0" y="5584"/>
                  </a:lnTo>
                  <a:lnTo>
                    <a:pt x="1419" y="5854"/>
                  </a:lnTo>
                  <a:lnTo>
                    <a:pt x="1977" y="2919"/>
                  </a:lnTo>
                  <a:cubicBezTo>
                    <a:pt x="2142" y="2051"/>
                    <a:pt x="2904" y="1445"/>
                    <a:pt x="3756" y="1445"/>
                  </a:cubicBezTo>
                  <a:cubicBezTo>
                    <a:pt x="3868" y="1445"/>
                    <a:pt x="3982" y="1455"/>
                    <a:pt x="4096" y="1477"/>
                  </a:cubicBezTo>
                  <a:lnTo>
                    <a:pt x="8801" y="2372"/>
                  </a:lnTo>
                  <a:cubicBezTo>
                    <a:pt x="9783" y="2557"/>
                    <a:pt x="10430" y="3509"/>
                    <a:pt x="10243" y="4490"/>
                  </a:cubicBezTo>
                  <a:lnTo>
                    <a:pt x="9685" y="7426"/>
                  </a:lnTo>
                  <a:lnTo>
                    <a:pt x="11104" y="7696"/>
                  </a:lnTo>
                  <a:lnTo>
                    <a:pt x="11104" y="7695"/>
                  </a:lnTo>
                  <a:lnTo>
                    <a:pt x="11662" y="4759"/>
                  </a:lnTo>
                  <a:cubicBezTo>
                    <a:pt x="11997" y="2996"/>
                    <a:pt x="10835" y="1288"/>
                    <a:pt x="9070" y="953"/>
                  </a:cubicBezTo>
                  <a:lnTo>
                    <a:pt x="4365" y="58"/>
                  </a:lnTo>
                  <a:cubicBezTo>
                    <a:pt x="4160" y="19"/>
                    <a:pt x="3957" y="0"/>
                    <a:pt x="3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7"/>
            <p:cNvSpPr/>
            <p:nvPr/>
          </p:nvSpPr>
          <p:spPr>
            <a:xfrm>
              <a:off x="4687175" y="3628525"/>
              <a:ext cx="271850" cy="185175"/>
            </a:xfrm>
            <a:custGeom>
              <a:avLst/>
              <a:gdLst/>
              <a:ahLst/>
              <a:cxnLst/>
              <a:rect l="l" t="t" r="r" b="b"/>
              <a:pathLst>
                <a:path w="10874" h="7407" fill="none" extrusionOk="0">
                  <a:moveTo>
                    <a:pt x="9974" y="7406"/>
                  </a:moveTo>
                  <a:lnTo>
                    <a:pt x="10648" y="3863"/>
                  </a:lnTo>
                  <a:cubicBezTo>
                    <a:pt x="10874" y="2679"/>
                    <a:pt x="10094" y="1532"/>
                    <a:pt x="8908" y="1306"/>
                  </a:cubicBezTo>
                  <a:lnTo>
                    <a:pt x="3231" y="227"/>
                  </a:lnTo>
                  <a:cubicBezTo>
                    <a:pt x="2047" y="1"/>
                    <a:pt x="900" y="782"/>
                    <a:pt x="674" y="1967"/>
                  </a:cubicBezTo>
                  <a:lnTo>
                    <a:pt x="0" y="5509"/>
                  </a:lnTo>
                </a:path>
              </a:pathLst>
            </a:custGeom>
            <a:noFill/>
            <a:ln w="4250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4185525" y="3716650"/>
              <a:ext cx="933275" cy="1123375"/>
            </a:xfrm>
            <a:custGeom>
              <a:avLst/>
              <a:gdLst/>
              <a:ahLst/>
              <a:cxnLst/>
              <a:rect l="l" t="t" r="r" b="b"/>
              <a:pathLst>
                <a:path w="37331" h="44935" extrusionOk="0">
                  <a:moveTo>
                    <a:pt x="20224" y="0"/>
                  </a:moveTo>
                  <a:cubicBezTo>
                    <a:pt x="12808" y="0"/>
                    <a:pt x="6149" y="5289"/>
                    <a:pt x="4716" y="12828"/>
                  </a:cubicBezTo>
                  <a:lnTo>
                    <a:pt x="536" y="34810"/>
                  </a:lnTo>
                  <a:cubicBezTo>
                    <a:pt x="0" y="37621"/>
                    <a:pt x="1864" y="40358"/>
                    <a:pt x="4674" y="40893"/>
                  </a:cubicBezTo>
                  <a:lnTo>
                    <a:pt x="25447" y="44843"/>
                  </a:lnTo>
                  <a:cubicBezTo>
                    <a:pt x="25771" y="44905"/>
                    <a:pt x="26095" y="44934"/>
                    <a:pt x="26414" y="44934"/>
                  </a:cubicBezTo>
                  <a:cubicBezTo>
                    <a:pt x="28860" y="44934"/>
                    <a:pt x="31056" y="43190"/>
                    <a:pt x="31528" y="40704"/>
                  </a:cubicBezTo>
                  <a:lnTo>
                    <a:pt x="35708" y="18722"/>
                  </a:lnTo>
                  <a:cubicBezTo>
                    <a:pt x="37330" y="10198"/>
                    <a:pt x="31682" y="1898"/>
                    <a:pt x="23159" y="278"/>
                  </a:cubicBezTo>
                  <a:cubicBezTo>
                    <a:pt x="22174" y="91"/>
                    <a:pt x="21193" y="0"/>
                    <a:pt x="20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4588100" y="3728900"/>
              <a:ext cx="528400" cy="537075"/>
            </a:xfrm>
            <a:custGeom>
              <a:avLst/>
              <a:gdLst/>
              <a:ahLst/>
              <a:cxnLst/>
              <a:rect l="l" t="t" r="r" b="b"/>
              <a:pathLst>
                <a:path w="21136" h="21483" extrusionOk="0">
                  <a:moveTo>
                    <a:pt x="7769" y="1"/>
                  </a:moveTo>
                  <a:lnTo>
                    <a:pt x="7769" y="1"/>
                  </a:lnTo>
                  <a:cubicBezTo>
                    <a:pt x="0" y="10632"/>
                    <a:pt x="19167" y="21483"/>
                    <a:pt x="19167" y="21483"/>
                  </a:cubicBezTo>
                  <a:lnTo>
                    <a:pt x="19892" y="19474"/>
                  </a:lnTo>
                  <a:cubicBezTo>
                    <a:pt x="21135" y="16024"/>
                    <a:pt x="21129" y="12231"/>
                    <a:pt x="19790" y="8816"/>
                  </a:cubicBezTo>
                  <a:cubicBezTo>
                    <a:pt x="16515" y="473"/>
                    <a:pt x="7770" y="1"/>
                    <a:pt x="7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4176925" y="3715025"/>
              <a:ext cx="933225" cy="1123350"/>
            </a:xfrm>
            <a:custGeom>
              <a:avLst/>
              <a:gdLst/>
              <a:ahLst/>
              <a:cxnLst/>
              <a:rect l="l" t="t" r="r" b="b"/>
              <a:pathLst>
                <a:path w="37329" h="44934" extrusionOk="0">
                  <a:moveTo>
                    <a:pt x="20222" y="0"/>
                  </a:moveTo>
                  <a:cubicBezTo>
                    <a:pt x="12806" y="0"/>
                    <a:pt x="6148" y="5289"/>
                    <a:pt x="4715" y="12826"/>
                  </a:cubicBezTo>
                  <a:lnTo>
                    <a:pt x="534" y="34810"/>
                  </a:lnTo>
                  <a:cubicBezTo>
                    <a:pt x="0" y="37621"/>
                    <a:pt x="1863" y="40358"/>
                    <a:pt x="4673" y="40892"/>
                  </a:cubicBezTo>
                  <a:lnTo>
                    <a:pt x="25445" y="44842"/>
                  </a:lnTo>
                  <a:cubicBezTo>
                    <a:pt x="25770" y="44903"/>
                    <a:pt x="26093" y="44933"/>
                    <a:pt x="26412" y="44933"/>
                  </a:cubicBezTo>
                  <a:cubicBezTo>
                    <a:pt x="28858" y="44933"/>
                    <a:pt x="31055" y="43189"/>
                    <a:pt x="31528" y="40703"/>
                  </a:cubicBezTo>
                  <a:lnTo>
                    <a:pt x="35709" y="18721"/>
                  </a:lnTo>
                  <a:cubicBezTo>
                    <a:pt x="37329" y="10197"/>
                    <a:pt x="31681" y="1898"/>
                    <a:pt x="23159" y="278"/>
                  </a:cubicBezTo>
                  <a:cubicBezTo>
                    <a:pt x="22174" y="91"/>
                    <a:pt x="21191" y="0"/>
                    <a:pt x="20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4190475" y="3707725"/>
              <a:ext cx="897600" cy="1123400"/>
            </a:xfrm>
            <a:custGeom>
              <a:avLst/>
              <a:gdLst/>
              <a:ahLst/>
              <a:cxnLst/>
              <a:rect l="l" t="t" r="r" b="b"/>
              <a:pathLst>
                <a:path w="35904" h="44936" fill="none" extrusionOk="0">
                  <a:moveTo>
                    <a:pt x="4495" y="40621"/>
                  </a:moveTo>
                  <a:lnTo>
                    <a:pt x="24475" y="44420"/>
                  </a:lnTo>
                  <a:cubicBezTo>
                    <a:pt x="27177" y="44935"/>
                    <a:pt x="29810" y="43144"/>
                    <a:pt x="30324" y="40440"/>
                  </a:cubicBezTo>
                  <a:lnTo>
                    <a:pt x="34345" y="19298"/>
                  </a:lnTo>
                  <a:cubicBezTo>
                    <a:pt x="35903" y="11099"/>
                    <a:pt x="30472" y="3117"/>
                    <a:pt x="22274" y="1559"/>
                  </a:cubicBezTo>
                  <a:lnTo>
                    <a:pt x="22274" y="1559"/>
                  </a:lnTo>
                  <a:cubicBezTo>
                    <a:pt x="14078" y="0"/>
                    <a:pt x="6095" y="5431"/>
                    <a:pt x="4535" y="13629"/>
                  </a:cubicBezTo>
                  <a:lnTo>
                    <a:pt x="515" y="34771"/>
                  </a:lnTo>
                  <a:cubicBezTo>
                    <a:pt x="1" y="37475"/>
                    <a:pt x="1793" y="40107"/>
                    <a:pt x="4495" y="40621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4292225" y="4294025"/>
              <a:ext cx="651150" cy="448925"/>
            </a:xfrm>
            <a:custGeom>
              <a:avLst/>
              <a:gdLst/>
              <a:ahLst/>
              <a:cxnLst/>
              <a:rect l="l" t="t" r="r" b="b"/>
              <a:pathLst>
                <a:path w="26046" h="17957" extrusionOk="0">
                  <a:moveTo>
                    <a:pt x="4473" y="1"/>
                  </a:moveTo>
                  <a:cubicBezTo>
                    <a:pt x="3313" y="1"/>
                    <a:pt x="2271" y="829"/>
                    <a:pt x="2047" y="2009"/>
                  </a:cubicBezTo>
                  <a:lnTo>
                    <a:pt x="255" y="11433"/>
                  </a:lnTo>
                  <a:cubicBezTo>
                    <a:pt x="1" y="12767"/>
                    <a:pt x="886" y="14066"/>
                    <a:pt x="2219" y="14320"/>
                  </a:cubicBezTo>
                  <a:lnTo>
                    <a:pt x="10587" y="16524"/>
                  </a:lnTo>
                  <a:cubicBezTo>
                    <a:pt x="11749" y="16831"/>
                    <a:pt x="12930" y="17047"/>
                    <a:pt x="14123" y="17173"/>
                  </a:cubicBezTo>
                  <a:lnTo>
                    <a:pt x="21111" y="17913"/>
                  </a:lnTo>
                  <a:cubicBezTo>
                    <a:pt x="21265" y="17942"/>
                    <a:pt x="21419" y="17956"/>
                    <a:pt x="21570" y="17956"/>
                  </a:cubicBezTo>
                  <a:cubicBezTo>
                    <a:pt x="22732" y="17956"/>
                    <a:pt x="23774" y="17129"/>
                    <a:pt x="23999" y="15949"/>
                  </a:cubicBezTo>
                  <a:lnTo>
                    <a:pt x="25791" y="6525"/>
                  </a:lnTo>
                  <a:cubicBezTo>
                    <a:pt x="26046" y="5191"/>
                    <a:pt x="25161" y="3891"/>
                    <a:pt x="23827" y="3636"/>
                  </a:cubicBezTo>
                  <a:lnTo>
                    <a:pt x="14447" y="2364"/>
                  </a:lnTo>
                  <a:lnTo>
                    <a:pt x="4934" y="45"/>
                  </a:lnTo>
                  <a:cubicBezTo>
                    <a:pt x="4779" y="15"/>
                    <a:pt x="4625" y="1"/>
                    <a:pt x="4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4287725" y="4287600"/>
              <a:ext cx="651125" cy="448925"/>
            </a:xfrm>
            <a:custGeom>
              <a:avLst/>
              <a:gdLst/>
              <a:ahLst/>
              <a:cxnLst/>
              <a:rect l="l" t="t" r="r" b="b"/>
              <a:pathLst>
                <a:path w="26045" h="17957" extrusionOk="0">
                  <a:moveTo>
                    <a:pt x="4475" y="1"/>
                  </a:moveTo>
                  <a:cubicBezTo>
                    <a:pt x="3314" y="1"/>
                    <a:pt x="2271" y="828"/>
                    <a:pt x="2047" y="2008"/>
                  </a:cubicBezTo>
                  <a:lnTo>
                    <a:pt x="254" y="11432"/>
                  </a:lnTo>
                  <a:cubicBezTo>
                    <a:pt x="1" y="12768"/>
                    <a:pt x="884" y="14066"/>
                    <a:pt x="2220" y="14321"/>
                  </a:cubicBezTo>
                  <a:lnTo>
                    <a:pt x="10588" y="16525"/>
                  </a:lnTo>
                  <a:cubicBezTo>
                    <a:pt x="11747" y="16830"/>
                    <a:pt x="12930" y="17048"/>
                    <a:pt x="14123" y="17174"/>
                  </a:cubicBezTo>
                  <a:lnTo>
                    <a:pt x="21111" y="17912"/>
                  </a:lnTo>
                  <a:cubicBezTo>
                    <a:pt x="21266" y="17942"/>
                    <a:pt x="21420" y="17956"/>
                    <a:pt x="21572" y="17956"/>
                  </a:cubicBezTo>
                  <a:cubicBezTo>
                    <a:pt x="22732" y="17956"/>
                    <a:pt x="23774" y="17128"/>
                    <a:pt x="23999" y="15948"/>
                  </a:cubicBezTo>
                  <a:lnTo>
                    <a:pt x="25791" y="6524"/>
                  </a:lnTo>
                  <a:cubicBezTo>
                    <a:pt x="26044" y="5190"/>
                    <a:pt x="25161" y="3891"/>
                    <a:pt x="23827" y="3637"/>
                  </a:cubicBezTo>
                  <a:lnTo>
                    <a:pt x="14447" y="2364"/>
                  </a:lnTo>
                  <a:lnTo>
                    <a:pt x="4934" y="44"/>
                  </a:lnTo>
                  <a:cubicBezTo>
                    <a:pt x="4780" y="15"/>
                    <a:pt x="4626" y="1"/>
                    <a:pt x="4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4277125" y="4267600"/>
              <a:ext cx="678400" cy="487975"/>
            </a:xfrm>
            <a:custGeom>
              <a:avLst/>
              <a:gdLst/>
              <a:ahLst/>
              <a:cxnLst/>
              <a:rect l="l" t="t" r="r" b="b"/>
              <a:pathLst>
                <a:path w="27136" h="19519" fill="none" extrusionOk="0">
                  <a:moveTo>
                    <a:pt x="21709" y="19256"/>
                  </a:moveTo>
                  <a:lnTo>
                    <a:pt x="14523" y="18497"/>
                  </a:lnTo>
                  <a:cubicBezTo>
                    <a:pt x="13295" y="18367"/>
                    <a:pt x="12081" y="18144"/>
                    <a:pt x="10886" y="17829"/>
                  </a:cubicBezTo>
                  <a:lnTo>
                    <a:pt x="2281" y="15562"/>
                  </a:lnTo>
                  <a:cubicBezTo>
                    <a:pt x="910" y="15300"/>
                    <a:pt x="0" y="13965"/>
                    <a:pt x="261" y="12592"/>
                  </a:cubicBezTo>
                  <a:lnTo>
                    <a:pt x="1622" y="5430"/>
                  </a:lnTo>
                  <a:lnTo>
                    <a:pt x="1277" y="4342"/>
                  </a:lnTo>
                  <a:lnTo>
                    <a:pt x="1859" y="2887"/>
                  </a:lnTo>
                  <a:cubicBezTo>
                    <a:pt x="2121" y="1515"/>
                    <a:pt x="2622" y="1"/>
                    <a:pt x="3993" y="261"/>
                  </a:cubicBezTo>
                  <a:lnTo>
                    <a:pt x="15205" y="2392"/>
                  </a:lnTo>
                  <a:lnTo>
                    <a:pt x="25084" y="4000"/>
                  </a:lnTo>
                  <a:cubicBezTo>
                    <a:pt x="26457" y="4260"/>
                    <a:pt x="27136" y="5931"/>
                    <a:pt x="26874" y="7304"/>
                  </a:cubicBezTo>
                  <a:lnTo>
                    <a:pt x="26808" y="9267"/>
                  </a:lnTo>
                  <a:lnTo>
                    <a:pt x="26091" y="9812"/>
                  </a:lnTo>
                  <a:lnTo>
                    <a:pt x="24680" y="17236"/>
                  </a:lnTo>
                  <a:cubicBezTo>
                    <a:pt x="24418" y="18609"/>
                    <a:pt x="23082" y="19518"/>
                    <a:pt x="21709" y="19256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4325000" y="4288875"/>
              <a:ext cx="620200" cy="217450"/>
            </a:xfrm>
            <a:custGeom>
              <a:avLst/>
              <a:gdLst/>
              <a:ahLst/>
              <a:cxnLst/>
              <a:rect l="l" t="t" r="r" b="b"/>
              <a:pathLst>
                <a:path w="24808" h="8698" extrusionOk="0">
                  <a:moveTo>
                    <a:pt x="2334" y="1"/>
                  </a:moveTo>
                  <a:cubicBezTo>
                    <a:pt x="1546" y="1"/>
                    <a:pt x="973" y="169"/>
                    <a:pt x="900" y="471"/>
                  </a:cubicBezTo>
                  <a:lnTo>
                    <a:pt x="114" y="3747"/>
                  </a:lnTo>
                  <a:cubicBezTo>
                    <a:pt x="0" y="4221"/>
                    <a:pt x="1091" y="4822"/>
                    <a:pt x="2530" y="5080"/>
                  </a:cubicBezTo>
                  <a:lnTo>
                    <a:pt x="11439" y="6890"/>
                  </a:lnTo>
                  <a:cubicBezTo>
                    <a:pt x="12650" y="7136"/>
                    <a:pt x="13863" y="7351"/>
                    <a:pt x="15069" y="7531"/>
                  </a:cubicBezTo>
                  <a:lnTo>
                    <a:pt x="21995" y="8564"/>
                  </a:lnTo>
                  <a:cubicBezTo>
                    <a:pt x="22511" y="8656"/>
                    <a:pt x="22935" y="8698"/>
                    <a:pt x="23278" y="8698"/>
                  </a:cubicBezTo>
                  <a:cubicBezTo>
                    <a:pt x="24072" y="8698"/>
                    <a:pt x="24426" y="8476"/>
                    <a:pt x="24457" y="8151"/>
                  </a:cubicBezTo>
                  <a:lnTo>
                    <a:pt x="24765" y="4965"/>
                  </a:lnTo>
                  <a:cubicBezTo>
                    <a:pt x="24808" y="4523"/>
                    <a:pt x="23803" y="3966"/>
                    <a:pt x="22529" y="3723"/>
                  </a:cubicBezTo>
                  <a:lnTo>
                    <a:pt x="13415" y="2160"/>
                  </a:lnTo>
                  <a:lnTo>
                    <a:pt x="3641" y="131"/>
                  </a:lnTo>
                  <a:cubicBezTo>
                    <a:pt x="3176" y="43"/>
                    <a:pt x="2728" y="1"/>
                    <a:pt x="2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4321175" y="4281800"/>
              <a:ext cx="620225" cy="216650"/>
            </a:xfrm>
            <a:custGeom>
              <a:avLst/>
              <a:gdLst/>
              <a:ahLst/>
              <a:cxnLst/>
              <a:rect l="l" t="t" r="r" b="b"/>
              <a:pathLst>
                <a:path w="24809" h="8666" extrusionOk="0">
                  <a:moveTo>
                    <a:pt x="2333" y="1"/>
                  </a:moveTo>
                  <a:cubicBezTo>
                    <a:pt x="1547" y="1"/>
                    <a:pt x="975" y="169"/>
                    <a:pt x="902" y="472"/>
                  </a:cubicBezTo>
                  <a:lnTo>
                    <a:pt x="115" y="3747"/>
                  </a:lnTo>
                  <a:cubicBezTo>
                    <a:pt x="1" y="4220"/>
                    <a:pt x="1092" y="4822"/>
                    <a:pt x="2532" y="5081"/>
                  </a:cubicBezTo>
                  <a:lnTo>
                    <a:pt x="11441" y="6891"/>
                  </a:lnTo>
                  <a:cubicBezTo>
                    <a:pt x="12651" y="7137"/>
                    <a:pt x="13865" y="7350"/>
                    <a:pt x="15070" y="7530"/>
                  </a:cubicBezTo>
                  <a:lnTo>
                    <a:pt x="21997" y="8565"/>
                  </a:lnTo>
                  <a:lnTo>
                    <a:pt x="21997" y="8565"/>
                  </a:lnTo>
                  <a:lnTo>
                    <a:pt x="21995" y="8563"/>
                  </a:lnTo>
                  <a:lnTo>
                    <a:pt x="21995" y="8563"/>
                  </a:lnTo>
                  <a:cubicBezTo>
                    <a:pt x="22381" y="8633"/>
                    <a:pt x="22748" y="8665"/>
                    <a:pt x="23076" y="8665"/>
                  </a:cubicBezTo>
                  <a:cubicBezTo>
                    <a:pt x="23866" y="8665"/>
                    <a:pt x="24427" y="8476"/>
                    <a:pt x="24457" y="8150"/>
                  </a:cubicBezTo>
                  <a:lnTo>
                    <a:pt x="24765" y="4964"/>
                  </a:lnTo>
                  <a:cubicBezTo>
                    <a:pt x="24808" y="4523"/>
                    <a:pt x="23805" y="3966"/>
                    <a:pt x="22529" y="3722"/>
                  </a:cubicBezTo>
                  <a:lnTo>
                    <a:pt x="13417" y="2160"/>
                  </a:lnTo>
                  <a:lnTo>
                    <a:pt x="3642" y="132"/>
                  </a:lnTo>
                  <a:cubicBezTo>
                    <a:pt x="3176" y="43"/>
                    <a:pt x="2727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4527550" y="3895725"/>
              <a:ext cx="350175" cy="350150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7004" y="1"/>
                  </a:moveTo>
                  <a:cubicBezTo>
                    <a:pt x="5146" y="1"/>
                    <a:pt x="3365" y="737"/>
                    <a:pt x="2052" y="2051"/>
                  </a:cubicBezTo>
                  <a:cubicBezTo>
                    <a:pt x="738" y="3364"/>
                    <a:pt x="0" y="5145"/>
                    <a:pt x="0" y="7003"/>
                  </a:cubicBezTo>
                  <a:cubicBezTo>
                    <a:pt x="0" y="8859"/>
                    <a:pt x="738" y="10641"/>
                    <a:pt x="2052" y="11955"/>
                  </a:cubicBezTo>
                  <a:cubicBezTo>
                    <a:pt x="3365" y="13267"/>
                    <a:pt x="5146" y="14005"/>
                    <a:pt x="7004" y="14005"/>
                  </a:cubicBezTo>
                  <a:cubicBezTo>
                    <a:pt x="8860" y="14005"/>
                    <a:pt x="10642" y="13267"/>
                    <a:pt x="11954" y="11955"/>
                  </a:cubicBezTo>
                  <a:cubicBezTo>
                    <a:pt x="13268" y="10641"/>
                    <a:pt x="14006" y="8859"/>
                    <a:pt x="14006" y="7003"/>
                  </a:cubicBezTo>
                  <a:cubicBezTo>
                    <a:pt x="14006" y="5145"/>
                    <a:pt x="13268" y="3364"/>
                    <a:pt x="11954" y="2051"/>
                  </a:cubicBezTo>
                  <a:cubicBezTo>
                    <a:pt x="10642" y="737"/>
                    <a:pt x="8860" y="1"/>
                    <a:pt x="7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4518875" y="3887675"/>
              <a:ext cx="350150" cy="350125"/>
            </a:xfrm>
            <a:custGeom>
              <a:avLst/>
              <a:gdLst/>
              <a:ahLst/>
              <a:cxnLst/>
              <a:rect l="l" t="t" r="r" b="b"/>
              <a:pathLst>
                <a:path w="14006" h="14005" extrusionOk="0">
                  <a:moveTo>
                    <a:pt x="7003" y="0"/>
                  </a:moveTo>
                  <a:cubicBezTo>
                    <a:pt x="5145" y="0"/>
                    <a:pt x="3365" y="738"/>
                    <a:pt x="2051" y="2051"/>
                  </a:cubicBezTo>
                  <a:cubicBezTo>
                    <a:pt x="739" y="3365"/>
                    <a:pt x="0" y="5146"/>
                    <a:pt x="0" y="7003"/>
                  </a:cubicBezTo>
                  <a:cubicBezTo>
                    <a:pt x="0" y="8860"/>
                    <a:pt x="739" y="10640"/>
                    <a:pt x="2051" y="11954"/>
                  </a:cubicBezTo>
                  <a:cubicBezTo>
                    <a:pt x="3365" y="13268"/>
                    <a:pt x="5145" y="14005"/>
                    <a:pt x="7003" y="14005"/>
                  </a:cubicBezTo>
                  <a:cubicBezTo>
                    <a:pt x="8861" y="14005"/>
                    <a:pt x="10641" y="13268"/>
                    <a:pt x="11954" y="11954"/>
                  </a:cubicBezTo>
                  <a:cubicBezTo>
                    <a:pt x="13267" y="10640"/>
                    <a:pt x="14005" y="8860"/>
                    <a:pt x="14005" y="7003"/>
                  </a:cubicBezTo>
                  <a:cubicBezTo>
                    <a:pt x="14005" y="5146"/>
                    <a:pt x="13267" y="3365"/>
                    <a:pt x="11954" y="2051"/>
                  </a:cubicBezTo>
                  <a:cubicBezTo>
                    <a:pt x="10641" y="738"/>
                    <a:pt x="8861" y="0"/>
                    <a:pt x="7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4540450" y="3907775"/>
              <a:ext cx="307450" cy="307450"/>
            </a:xfrm>
            <a:custGeom>
              <a:avLst/>
              <a:gdLst/>
              <a:ahLst/>
              <a:cxnLst/>
              <a:rect l="l" t="t" r="r" b="b"/>
              <a:pathLst>
                <a:path w="12298" h="12298" fill="none" extrusionOk="0">
                  <a:moveTo>
                    <a:pt x="10497" y="1802"/>
                  </a:moveTo>
                  <a:cubicBezTo>
                    <a:pt x="11650" y="2955"/>
                    <a:pt x="12297" y="4519"/>
                    <a:pt x="12297" y="6150"/>
                  </a:cubicBezTo>
                  <a:cubicBezTo>
                    <a:pt x="12297" y="7780"/>
                    <a:pt x="11650" y="9344"/>
                    <a:pt x="10497" y="10497"/>
                  </a:cubicBezTo>
                  <a:cubicBezTo>
                    <a:pt x="9343" y="11650"/>
                    <a:pt x="7780" y="12297"/>
                    <a:pt x="6150" y="12297"/>
                  </a:cubicBezTo>
                  <a:cubicBezTo>
                    <a:pt x="4518" y="12297"/>
                    <a:pt x="2955" y="11650"/>
                    <a:pt x="1802" y="10497"/>
                  </a:cubicBezTo>
                  <a:cubicBezTo>
                    <a:pt x="648" y="9344"/>
                    <a:pt x="1" y="7780"/>
                    <a:pt x="1" y="6150"/>
                  </a:cubicBezTo>
                  <a:cubicBezTo>
                    <a:pt x="1" y="4519"/>
                    <a:pt x="648" y="2955"/>
                    <a:pt x="1802" y="1802"/>
                  </a:cubicBezTo>
                  <a:cubicBezTo>
                    <a:pt x="2955" y="650"/>
                    <a:pt x="4518" y="1"/>
                    <a:pt x="6150" y="1"/>
                  </a:cubicBezTo>
                  <a:cubicBezTo>
                    <a:pt x="7780" y="1"/>
                    <a:pt x="9343" y="650"/>
                    <a:pt x="10497" y="1802"/>
                  </a:cubicBezTo>
                  <a:close/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4494700" y="3861050"/>
              <a:ext cx="401400" cy="401400"/>
            </a:xfrm>
            <a:custGeom>
              <a:avLst/>
              <a:gdLst/>
              <a:ahLst/>
              <a:cxnLst/>
              <a:rect l="l" t="t" r="r" b="b"/>
              <a:pathLst>
                <a:path w="16056" h="16056" fill="none" extrusionOk="0">
                  <a:moveTo>
                    <a:pt x="13704" y="2352"/>
                  </a:moveTo>
                  <a:cubicBezTo>
                    <a:pt x="15211" y="3857"/>
                    <a:pt x="16056" y="5899"/>
                    <a:pt x="16056" y="8027"/>
                  </a:cubicBezTo>
                  <a:cubicBezTo>
                    <a:pt x="16056" y="10157"/>
                    <a:pt x="15211" y="12199"/>
                    <a:pt x="13704" y="13704"/>
                  </a:cubicBezTo>
                  <a:cubicBezTo>
                    <a:pt x="12199" y="15209"/>
                    <a:pt x="10157" y="16056"/>
                    <a:pt x="8029" y="16056"/>
                  </a:cubicBezTo>
                  <a:cubicBezTo>
                    <a:pt x="5899" y="16056"/>
                    <a:pt x="3857" y="15209"/>
                    <a:pt x="2352" y="13704"/>
                  </a:cubicBezTo>
                  <a:cubicBezTo>
                    <a:pt x="847" y="12199"/>
                    <a:pt x="0" y="10157"/>
                    <a:pt x="0" y="8027"/>
                  </a:cubicBezTo>
                  <a:cubicBezTo>
                    <a:pt x="0" y="5899"/>
                    <a:pt x="847" y="3857"/>
                    <a:pt x="2352" y="2352"/>
                  </a:cubicBezTo>
                  <a:cubicBezTo>
                    <a:pt x="3857" y="846"/>
                    <a:pt x="5899" y="0"/>
                    <a:pt x="8029" y="0"/>
                  </a:cubicBezTo>
                  <a:cubicBezTo>
                    <a:pt x="10157" y="0"/>
                    <a:pt x="12199" y="846"/>
                    <a:pt x="13704" y="2352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4325500" y="4401425"/>
              <a:ext cx="594925" cy="114000"/>
            </a:xfrm>
            <a:custGeom>
              <a:avLst/>
              <a:gdLst/>
              <a:ahLst/>
              <a:cxnLst/>
              <a:rect l="l" t="t" r="r" b="b"/>
              <a:pathLst>
                <a:path w="23797" h="4560" fill="none" extrusionOk="0">
                  <a:moveTo>
                    <a:pt x="1" y="1"/>
                  </a:moveTo>
                  <a:cubicBezTo>
                    <a:pt x="1" y="1"/>
                    <a:pt x="5358" y="2996"/>
                    <a:pt x="23796" y="4560"/>
                  </a:cubicBezTo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4302275" y="4375375"/>
              <a:ext cx="52250" cy="56325"/>
            </a:xfrm>
            <a:custGeom>
              <a:avLst/>
              <a:gdLst/>
              <a:ahLst/>
              <a:cxnLst/>
              <a:rect l="l" t="t" r="r" b="b"/>
              <a:pathLst>
                <a:path w="2090" h="2253" extrusionOk="0">
                  <a:moveTo>
                    <a:pt x="991" y="0"/>
                  </a:moveTo>
                  <a:cubicBezTo>
                    <a:pt x="850" y="0"/>
                    <a:pt x="714" y="79"/>
                    <a:pt x="649" y="214"/>
                  </a:cubicBezTo>
                  <a:lnTo>
                    <a:pt x="89" y="1397"/>
                  </a:lnTo>
                  <a:cubicBezTo>
                    <a:pt x="0" y="1584"/>
                    <a:pt x="81" y="1808"/>
                    <a:pt x="268" y="1898"/>
                  </a:cubicBezTo>
                  <a:lnTo>
                    <a:pt x="938" y="2216"/>
                  </a:lnTo>
                  <a:cubicBezTo>
                    <a:pt x="990" y="2240"/>
                    <a:pt x="1045" y="2252"/>
                    <a:pt x="1099" y="2252"/>
                  </a:cubicBezTo>
                  <a:cubicBezTo>
                    <a:pt x="1240" y="2252"/>
                    <a:pt x="1376" y="2173"/>
                    <a:pt x="1439" y="2037"/>
                  </a:cubicBezTo>
                  <a:lnTo>
                    <a:pt x="2000" y="856"/>
                  </a:lnTo>
                  <a:cubicBezTo>
                    <a:pt x="2089" y="669"/>
                    <a:pt x="2009" y="443"/>
                    <a:pt x="1822" y="355"/>
                  </a:cubicBezTo>
                  <a:lnTo>
                    <a:pt x="1150" y="36"/>
                  </a:lnTo>
                  <a:cubicBezTo>
                    <a:pt x="1099" y="11"/>
                    <a:pt x="1045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4300025" y="4394250"/>
              <a:ext cx="36125" cy="55375"/>
            </a:xfrm>
            <a:custGeom>
              <a:avLst/>
              <a:gdLst/>
              <a:ahLst/>
              <a:cxnLst/>
              <a:rect l="l" t="t" r="r" b="b"/>
              <a:pathLst>
                <a:path w="1445" h="2215" fill="none" extrusionOk="0">
                  <a:moveTo>
                    <a:pt x="155" y="2069"/>
                  </a:moveTo>
                  <a:lnTo>
                    <a:pt x="366" y="2166"/>
                  </a:lnTo>
                  <a:cubicBezTo>
                    <a:pt x="473" y="2215"/>
                    <a:pt x="599" y="2167"/>
                    <a:pt x="648" y="2062"/>
                  </a:cubicBezTo>
                  <a:lnTo>
                    <a:pt x="1395" y="426"/>
                  </a:lnTo>
                  <a:cubicBezTo>
                    <a:pt x="1444" y="321"/>
                    <a:pt x="1397" y="194"/>
                    <a:pt x="1290" y="145"/>
                  </a:cubicBezTo>
                  <a:lnTo>
                    <a:pt x="1079" y="49"/>
                  </a:lnTo>
                  <a:cubicBezTo>
                    <a:pt x="972" y="0"/>
                    <a:pt x="845" y="48"/>
                    <a:pt x="797" y="154"/>
                  </a:cubicBezTo>
                  <a:lnTo>
                    <a:pt x="50" y="1789"/>
                  </a:lnTo>
                  <a:cubicBezTo>
                    <a:pt x="1" y="1894"/>
                    <a:pt x="48" y="2021"/>
                    <a:pt x="155" y="2069"/>
                  </a:cubicBezTo>
                  <a:close/>
                </a:path>
              </a:pathLst>
            </a:custGeom>
            <a:noFill/>
            <a:ln w="47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4301175" y="4394025"/>
              <a:ext cx="36125" cy="55400"/>
            </a:xfrm>
            <a:custGeom>
              <a:avLst/>
              <a:gdLst/>
              <a:ahLst/>
              <a:cxnLst/>
              <a:rect l="l" t="t" r="r" b="b"/>
              <a:pathLst>
                <a:path w="1445" h="2216" fill="none" extrusionOk="0">
                  <a:moveTo>
                    <a:pt x="155" y="2070"/>
                  </a:moveTo>
                  <a:lnTo>
                    <a:pt x="366" y="2166"/>
                  </a:lnTo>
                  <a:cubicBezTo>
                    <a:pt x="473" y="2215"/>
                    <a:pt x="599" y="2168"/>
                    <a:pt x="648" y="2063"/>
                  </a:cubicBezTo>
                  <a:lnTo>
                    <a:pt x="1395" y="426"/>
                  </a:lnTo>
                  <a:cubicBezTo>
                    <a:pt x="1444" y="321"/>
                    <a:pt x="1397" y="195"/>
                    <a:pt x="1290" y="146"/>
                  </a:cubicBezTo>
                  <a:lnTo>
                    <a:pt x="1079" y="49"/>
                  </a:lnTo>
                  <a:cubicBezTo>
                    <a:pt x="972" y="0"/>
                    <a:pt x="846" y="48"/>
                    <a:pt x="797" y="154"/>
                  </a:cubicBezTo>
                  <a:lnTo>
                    <a:pt x="50" y="1789"/>
                  </a:lnTo>
                  <a:cubicBezTo>
                    <a:pt x="1" y="1896"/>
                    <a:pt x="48" y="2022"/>
                    <a:pt x="155" y="2070"/>
                  </a:cubicBezTo>
                  <a:close/>
                </a:path>
              </a:pathLst>
            </a:custGeom>
            <a:noFill/>
            <a:ln w="4725" cap="flat" cmpd="sng">
              <a:solidFill>
                <a:schemeClr val="accent3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7"/>
            <p:cNvSpPr/>
            <p:nvPr/>
          </p:nvSpPr>
          <p:spPr>
            <a:xfrm>
              <a:off x="4319025" y="4377900"/>
              <a:ext cx="13800" cy="7850"/>
            </a:xfrm>
            <a:custGeom>
              <a:avLst/>
              <a:gdLst/>
              <a:ahLst/>
              <a:cxnLst/>
              <a:rect l="l" t="t" r="r" b="b"/>
              <a:pathLst>
                <a:path w="552" h="314" extrusionOk="0">
                  <a:moveTo>
                    <a:pt x="299" y="0"/>
                  </a:moveTo>
                  <a:cubicBezTo>
                    <a:pt x="266" y="0"/>
                    <a:pt x="234" y="6"/>
                    <a:pt x="202" y="18"/>
                  </a:cubicBezTo>
                  <a:cubicBezTo>
                    <a:pt x="84" y="66"/>
                    <a:pt x="5" y="189"/>
                    <a:pt x="1" y="313"/>
                  </a:cubicBezTo>
                  <a:cubicBezTo>
                    <a:pt x="41" y="205"/>
                    <a:pt x="110" y="106"/>
                    <a:pt x="219" y="61"/>
                  </a:cubicBezTo>
                  <a:cubicBezTo>
                    <a:pt x="252" y="49"/>
                    <a:pt x="285" y="44"/>
                    <a:pt x="319" y="44"/>
                  </a:cubicBezTo>
                  <a:cubicBezTo>
                    <a:pt x="397" y="44"/>
                    <a:pt x="477" y="72"/>
                    <a:pt x="552" y="100"/>
                  </a:cubicBezTo>
                  <a:cubicBezTo>
                    <a:pt x="483" y="43"/>
                    <a:pt x="391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4302400" y="4420350"/>
              <a:ext cx="8350" cy="18425"/>
            </a:xfrm>
            <a:custGeom>
              <a:avLst/>
              <a:gdLst/>
              <a:ahLst/>
              <a:cxnLst/>
              <a:rect l="l" t="t" r="r" b="b"/>
              <a:pathLst>
                <a:path w="334" h="73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261" y="115"/>
                    <a:pt x="202" y="235"/>
                    <a:pt x="146" y="358"/>
                  </a:cubicBezTo>
                  <a:cubicBezTo>
                    <a:pt x="91" y="480"/>
                    <a:pt x="38" y="608"/>
                    <a:pt x="1" y="736"/>
                  </a:cubicBezTo>
                  <a:cubicBezTo>
                    <a:pt x="73" y="623"/>
                    <a:pt x="133" y="499"/>
                    <a:pt x="189" y="378"/>
                  </a:cubicBezTo>
                  <a:cubicBezTo>
                    <a:pt x="244" y="254"/>
                    <a:pt x="296" y="130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4319975" y="4394475"/>
              <a:ext cx="11225" cy="5800"/>
            </a:xfrm>
            <a:custGeom>
              <a:avLst/>
              <a:gdLst/>
              <a:ahLst/>
              <a:cxnLst/>
              <a:rect l="l" t="t" r="r" b="b"/>
              <a:pathLst>
                <a:path w="449" h="232" extrusionOk="0">
                  <a:moveTo>
                    <a:pt x="247" y="0"/>
                  </a:moveTo>
                  <a:cubicBezTo>
                    <a:pt x="126" y="0"/>
                    <a:pt x="18" y="78"/>
                    <a:pt x="0" y="231"/>
                  </a:cubicBezTo>
                  <a:cubicBezTo>
                    <a:pt x="71" y="95"/>
                    <a:pt x="158" y="44"/>
                    <a:pt x="271" y="44"/>
                  </a:cubicBezTo>
                  <a:cubicBezTo>
                    <a:pt x="324" y="44"/>
                    <a:pt x="383" y="56"/>
                    <a:pt x="449" y="75"/>
                  </a:cubicBezTo>
                  <a:cubicBezTo>
                    <a:pt x="387" y="25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5044450" y="4228625"/>
              <a:ext cx="44475" cy="54350"/>
            </a:xfrm>
            <a:custGeom>
              <a:avLst/>
              <a:gdLst/>
              <a:ahLst/>
              <a:cxnLst/>
              <a:rect l="l" t="t" r="r" b="b"/>
              <a:pathLst>
                <a:path w="1779" h="2174" extrusionOk="0">
                  <a:moveTo>
                    <a:pt x="641" y="1"/>
                  </a:moveTo>
                  <a:cubicBezTo>
                    <a:pt x="463" y="1"/>
                    <a:pt x="304" y="129"/>
                    <a:pt x="271" y="309"/>
                  </a:cubicBezTo>
                  <a:lnTo>
                    <a:pt x="36" y="1597"/>
                  </a:lnTo>
                  <a:cubicBezTo>
                    <a:pt x="0" y="1800"/>
                    <a:pt x="135" y="1997"/>
                    <a:pt x="340" y="2035"/>
                  </a:cubicBezTo>
                  <a:lnTo>
                    <a:pt x="1071" y="2167"/>
                  </a:lnTo>
                  <a:cubicBezTo>
                    <a:pt x="1093" y="2171"/>
                    <a:pt x="1116" y="2173"/>
                    <a:pt x="1138" y="2173"/>
                  </a:cubicBezTo>
                  <a:cubicBezTo>
                    <a:pt x="1316" y="2173"/>
                    <a:pt x="1475" y="2045"/>
                    <a:pt x="1508" y="1865"/>
                  </a:cubicBezTo>
                  <a:lnTo>
                    <a:pt x="1741" y="577"/>
                  </a:lnTo>
                  <a:cubicBezTo>
                    <a:pt x="1779" y="374"/>
                    <a:pt x="1642" y="177"/>
                    <a:pt x="1439" y="139"/>
                  </a:cubicBezTo>
                  <a:lnTo>
                    <a:pt x="708" y="7"/>
                  </a:lnTo>
                  <a:cubicBezTo>
                    <a:pt x="686" y="3"/>
                    <a:pt x="66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5049225" y="4247900"/>
              <a:ext cx="24600" cy="56750"/>
            </a:xfrm>
            <a:custGeom>
              <a:avLst/>
              <a:gdLst/>
              <a:ahLst/>
              <a:cxnLst/>
              <a:rect l="l" t="t" r="r" b="b"/>
              <a:pathLst>
                <a:path w="984" h="2270" fill="none" extrusionOk="0">
                  <a:moveTo>
                    <a:pt x="193" y="2212"/>
                  </a:moveTo>
                  <a:lnTo>
                    <a:pt x="424" y="2249"/>
                  </a:lnTo>
                  <a:cubicBezTo>
                    <a:pt x="539" y="2270"/>
                    <a:pt x="648" y="2190"/>
                    <a:pt x="668" y="2075"/>
                  </a:cubicBezTo>
                  <a:lnTo>
                    <a:pt x="965" y="302"/>
                  </a:lnTo>
                  <a:cubicBezTo>
                    <a:pt x="983" y="187"/>
                    <a:pt x="906" y="78"/>
                    <a:pt x="791" y="58"/>
                  </a:cubicBezTo>
                  <a:lnTo>
                    <a:pt x="560" y="20"/>
                  </a:lnTo>
                  <a:cubicBezTo>
                    <a:pt x="445" y="0"/>
                    <a:pt x="336" y="79"/>
                    <a:pt x="316" y="194"/>
                  </a:cubicBezTo>
                  <a:lnTo>
                    <a:pt x="19" y="1967"/>
                  </a:lnTo>
                  <a:cubicBezTo>
                    <a:pt x="1" y="2082"/>
                    <a:pt x="78" y="2192"/>
                    <a:pt x="193" y="2212"/>
                  </a:cubicBezTo>
                  <a:close/>
                </a:path>
              </a:pathLst>
            </a:custGeom>
            <a:noFill/>
            <a:ln w="472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5050275" y="4247400"/>
              <a:ext cx="24600" cy="56750"/>
            </a:xfrm>
            <a:custGeom>
              <a:avLst/>
              <a:gdLst/>
              <a:ahLst/>
              <a:cxnLst/>
              <a:rect l="l" t="t" r="r" b="b"/>
              <a:pathLst>
                <a:path w="984" h="2270" fill="none" extrusionOk="0">
                  <a:moveTo>
                    <a:pt x="195" y="2210"/>
                  </a:moveTo>
                  <a:lnTo>
                    <a:pt x="423" y="2249"/>
                  </a:lnTo>
                  <a:cubicBezTo>
                    <a:pt x="539" y="2269"/>
                    <a:pt x="649" y="2190"/>
                    <a:pt x="668" y="2075"/>
                  </a:cubicBezTo>
                  <a:lnTo>
                    <a:pt x="965" y="302"/>
                  </a:lnTo>
                  <a:cubicBezTo>
                    <a:pt x="983" y="187"/>
                    <a:pt x="906" y="78"/>
                    <a:pt x="790" y="58"/>
                  </a:cubicBezTo>
                  <a:lnTo>
                    <a:pt x="560" y="19"/>
                  </a:lnTo>
                  <a:cubicBezTo>
                    <a:pt x="445" y="0"/>
                    <a:pt x="336" y="79"/>
                    <a:pt x="315" y="194"/>
                  </a:cubicBezTo>
                  <a:lnTo>
                    <a:pt x="19" y="1967"/>
                  </a:lnTo>
                  <a:cubicBezTo>
                    <a:pt x="0" y="2082"/>
                    <a:pt x="79" y="2192"/>
                    <a:pt x="195" y="2210"/>
                  </a:cubicBezTo>
                  <a:close/>
                </a:path>
              </a:pathLst>
            </a:custGeom>
            <a:noFill/>
            <a:ln w="4725" cap="flat" cmpd="sng">
              <a:solidFill>
                <a:schemeClr val="accent2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5057025" y="4247375"/>
              <a:ext cx="10550" cy="7475"/>
            </a:xfrm>
            <a:custGeom>
              <a:avLst/>
              <a:gdLst/>
              <a:ahLst/>
              <a:cxnLst/>
              <a:rect l="l" t="t" r="r" b="b"/>
              <a:pathLst>
                <a:path w="422" h="299" extrusionOk="0">
                  <a:moveTo>
                    <a:pt x="285" y="1"/>
                  </a:moveTo>
                  <a:cubicBezTo>
                    <a:pt x="130" y="1"/>
                    <a:pt x="0" y="113"/>
                    <a:pt x="28" y="299"/>
                  </a:cubicBezTo>
                  <a:cubicBezTo>
                    <a:pt x="40" y="253"/>
                    <a:pt x="54" y="210"/>
                    <a:pt x="74" y="171"/>
                  </a:cubicBezTo>
                  <a:cubicBezTo>
                    <a:pt x="137" y="53"/>
                    <a:pt x="274" y="30"/>
                    <a:pt x="398" y="30"/>
                  </a:cubicBezTo>
                  <a:cubicBezTo>
                    <a:pt x="406" y="30"/>
                    <a:pt x="413" y="30"/>
                    <a:pt x="421" y="30"/>
                  </a:cubicBezTo>
                  <a:cubicBezTo>
                    <a:pt x="376" y="10"/>
                    <a:pt x="329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5050750" y="4276625"/>
              <a:ext cx="3275" cy="19975"/>
            </a:xfrm>
            <a:custGeom>
              <a:avLst/>
              <a:gdLst/>
              <a:ahLst/>
              <a:cxnLst/>
              <a:rect l="l" t="t" r="r" b="b"/>
              <a:pathLst>
                <a:path w="131" h="799" extrusionOk="0">
                  <a:moveTo>
                    <a:pt x="131" y="1"/>
                  </a:moveTo>
                  <a:cubicBezTo>
                    <a:pt x="91" y="130"/>
                    <a:pt x="65" y="263"/>
                    <a:pt x="42" y="395"/>
                  </a:cubicBezTo>
                  <a:cubicBezTo>
                    <a:pt x="22" y="528"/>
                    <a:pt x="3" y="664"/>
                    <a:pt x="0" y="798"/>
                  </a:cubicBezTo>
                  <a:cubicBezTo>
                    <a:pt x="40" y="670"/>
                    <a:pt x="66" y="535"/>
                    <a:pt x="89" y="404"/>
                  </a:cubicBezTo>
                  <a:cubicBezTo>
                    <a:pt x="109" y="270"/>
                    <a:pt x="128" y="136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5052325" y="4231275"/>
              <a:ext cx="12650" cy="9800"/>
            </a:xfrm>
            <a:custGeom>
              <a:avLst/>
              <a:gdLst/>
              <a:ahLst/>
              <a:cxnLst/>
              <a:rect l="l" t="t" r="r" b="b"/>
              <a:pathLst>
                <a:path w="506" h="392" extrusionOk="0">
                  <a:moveTo>
                    <a:pt x="323" y="0"/>
                  </a:moveTo>
                  <a:cubicBezTo>
                    <a:pt x="260" y="0"/>
                    <a:pt x="198" y="16"/>
                    <a:pt x="146" y="54"/>
                  </a:cubicBezTo>
                  <a:cubicBezTo>
                    <a:pt x="45" y="130"/>
                    <a:pt x="0" y="269"/>
                    <a:pt x="28" y="392"/>
                  </a:cubicBezTo>
                  <a:cubicBezTo>
                    <a:pt x="39" y="275"/>
                    <a:pt x="81" y="163"/>
                    <a:pt x="174" y="91"/>
                  </a:cubicBezTo>
                  <a:cubicBezTo>
                    <a:pt x="236" y="47"/>
                    <a:pt x="311" y="35"/>
                    <a:pt x="386" y="35"/>
                  </a:cubicBezTo>
                  <a:cubicBezTo>
                    <a:pt x="426" y="35"/>
                    <a:pt x="466" y="38"/>
                    <a:pt x="505" y="42"/>
                  </a:cubicBezTo>
                  <a:cubicBezTo>
                    <a:pt x="450" y="16"/>
                    <a:pt x="386" y="0"/>
                    <a:pt x="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4638575" y="4074450"/>
              <a:ext cx="77325" cy="96350"/>
            </a:xfrm>
            <a:custGeom>
              <a:avLst/>
              <a:gdLst/>
              <a:ahLst/>
              <a:cxnLst/>
              <a:rect l="l" t="t" r="r" b="b"/>
              <a:pathLst>
                <a:path w="3093" h="3854" extrusionOk="0">
                  <a:moveTo>
                    <a:pt x="2111" y="1"/>
                  </a:moveTo>
                  <a:cubicBezTo>
                    <a:pt x="1390" y="1"/>
                    <a:pt x="430" y="1459"/>
                    <a:pt x="223" y="2112"/>
                  </a:cubicBezTo>
                  <a:cubicBezTo>
                    <a:pt x="0" y="2811"/>
                    <a:pt x="413" y="3561"/>
                    <a:pt x="1144" y="3788"/>
                  </a:cubicBezTo>
                  <a:cubicBezTo>
                    <a:pt x="1287" y="3833"/>
                    <a:pt x="1432" y="3854"/>
                    <a:pt x="1573" y="3854"/>
                  </a:cubicBezTo>
                  <a:cubicBezTo>
                    <a:pt x="2156" y="3854"/>
                    <a:pt x="2691" y="3496"/>
                    <a:pt x="2870" y="2935"/>
                  </a:cubicBezTo>
                  <a:cubicBezTo>
                    <a:pt x="3093" y="2235"/>
                    <a:pt x="2988" y="250"/>
                    <a:pt x="2256" y="22"/>
                  </a:cubicBezTo>
                  <a:cubicBezTo>
                    <a:pt x="2209" y="8"/>
                    <a:pt x="2161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4584175" y="4045975"/>
              <a:ext cx="107850" cy="67250"/>
            </a:xfrm>
            <a:custGeom>
              <a:avLst/>
              <a:gdLst/>
              <a:ahLst/>
              <a:cxnLst/>
              <a:rect l="l" t="t" r="r" b="b"/>
              <a:pathLst>
                <a:path w="4314" h="2690" extrusionOk="0">
                  <a:moveTo>
                    <a:pt x="1942" y="0"/>
                  </a:moveTo>
                  <a:cubicBezTo>
                    <a:pt x="1652" y="0"/>
                    <a:pt x="1392" y="21"/>
                    <a:pt x="1209" y="59"/>
                  </a:cubicBezTo>
                  <a:cubicBezTo>
                    <a:pt x="464" y="211"/>
                    <a:pt x="0" y="918"/>
                    <a:pt x="174" y="1636"/>
                  </a:cubicBezTo>
                  <a:cubicBezTo>
                    <a:pt x="325" y="2261"/>
                    <a:pt x="907" y="2690"/>
                    <a:pt x="1546" y="2690"/>
                  </a:cubicBezTo>
                  <a:cubicBezTo>
                    <a:pt x="1641" y="2690"/>
                    <a:pt x="1737" y="2680"/>
                    <a:pt x="1834" y="2661"/>
                  </a:cubicBezTo>
                  <a:cubicBezTo>
                    <a:pt x="2579" y="2508"/>
                    <a:pt x="4313" y="1461"/>
                    <a:pt x="4140" y="742"/>
                  </a:cubicBezTo>
                  <a:cubicBezTo>
                    <a:pt x="4010" y="200"/>
                    <a:pt x="2832" y="0"/>
                    <a:pt x="1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4607325" y="3973050"/>
              <a:ext cx="100025" cy="83775"/>
            </a:xfrm>
            <a:custGeom>
              <a:avLst/>
              <a:gdLst/>
              <a:ahLst/>
              <a:cxnLst/>
              <a:rect l="l" t="t" r="r" b="b"/>
              <a:pathLst>
                <a:path w="4001" h="3351" extrusionOk="0">
                  <a:moveTo>
                    <a:pt x="1506" y="0"/>
                  </a:moveTo>
                  <a:cubicBezTo>
                    <a:pt x="1176" y="0"/>
                    <a:pt x="848" y="113"/>
                    <a:pt x="588" y="341"/>
                  </a:cubicBezTo>
                  <a:cubicBezTo>
                    <a:pt x="31" y="833"/>
                    <a:pt x="1" y="1674"/>
                    <a:pt x="523" y="2220"/>
                  </a:cubicBezTo>
                  <a:cubicBezTo>
                    <a:pt x="942" y="2659"/>
                    <a:pt x="2212" y="3350"/>
                    <a:pt x="2985" y="3350"/>
                  </a:cubicBezTo>
                  <a:cubicBezTo>
                    <a:pt x="3174" y="3350"/>
                    <a:pt x="3333" y="3309"/>
                    <a:pt x="3443" y="3212"/>
                  </a:cubicBezTo>
                  <a:cubicBezTo>
                    <a:pt x="4000" y="2721"/>
                    <a:pt x="3066" y="986"/>
                    <a:pt x="2544" y="440"/>
                  </a:cubicBezTo>
                  <a:cubicBezTo>
                    <a:pt x="2264" y="149"/>
                    <a:pt x="1884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4685475" y="3956925"/>
              <a:ext cx="77300" cy="96325"/>
            </a:xfrm>
            <a:custGeom>
              <a:avLst/>
              <a:gdLst/>
              <a:ahLst/>
              <a:cxnLst/>
              <a:rect l="l" t="t" r="r" b="b"/>
              <a:pathLst>
                <a:path w="3092" h="3853" extrusionOk="0">
                  <a:moveTo>
                    <a:pt x="1519" y="1"/>
                  </a:moveTo>
                  <a:cubicBezTo>
                    <a:pt x="936" y="1"/>
                    <a:pt x="402" y="358"/>
                    <a:pt x="224" y="920"/>
                  </a:cubicBezTo>
                  <a:cubicBezTo>
                    <a:pt x="1" y="1618"/>
                    <a:pt x="106" y="3604"/>
                    <a:pt x="837" y="3831"/>
                  </a:cubicBezTo>
                  <a:cubicBezTo>
                    <a:pt x="884" y="3846"/>
                    <a:pt x="933" y="3853"/>
                    <a:pt x="983" y="3853"/>
                  </a:cubicBezTo>
                  <a:cubicBezTo>
                    <a:pt x="1704" y="3853"/>
                    <a:pt x="2661" y="2396"/>
                    <a:pt x="2870" y="1742"/>
                  </a:cubicBezTo>
                  <a:cubicBezTo>
                    <a:pt x="3092" y="1044"/>
                    <a:pt x="2680" y="292"/>
                    <a:pt x="1949" y="67"/>
                  </a:cubicBezTo>
                  <a:cubicBezTo>
                    <a:pt x="1806" y="22"/>
                    <a:pt x="1661" y="1"/>
                    <a:pt x="1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4709325" y="4014500"/>
              <a:ext cx="107850" cy="67275"/>
            </a:xfrm>
            <a:custGeom>
              <a:avLst/>
              <a:gdLst/>
              <a:ahLst/>
              <a:cxnLst/>
              <a:rect l="l" t="t" r="r" b="b"/>
              <a:pathLst>
                <a:path w="4314" h="2691" extrusionOk="0">
                  <a:moveTo>
                    <a:pt x="2769" y="1"/>
                  </a:moveTo>
                  <a:cubicBezTo>
                    <a:pt x="2673" y="1"/>
                    <a:pt x="2577" y="10"/>
                    <a:pt x="2480" y="30"/>
                  </a:cubicBezTo>
                  <a:cubicBezTo>
                    <a:pt x="1736" y="183"/>
                    <a:pt x="1" y="1230"/>
                    <a:pt x="175" y="1948"/>
                  </a:cubicBezTo>
                  <a:cubicBezTo>
                    <a:pt x="305" y="2490"/>
                    <a:pt x="1485" y="2690"/>
                    <a:pt x="2375" y="2690"/>
                  </a:cubicBezTo>
                  <a:cubicBezTo>
                    <a:pt x="2665" y="2690"/>
                    <a:pt x="2924" y="2669"/>
                    <a:pt x="3106" y="2632"/>
                  </a:cubicBezTo>
                  <a:cubicBezTo>
                    <a:pt x="3850" y="2479"/>
                    <a:pt x="4313" y="1773"/>
                    <a:pt x="4141" y="1055"/>
                  </a:cubicBezTo>
                  <a:cubicBezTo>
                    <a:pt x="3990" y="428"/>
                    <a:pt x="3408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4694000" y="4070900"/>
              <a:ext cx="100050" cy="83800"/>
            </a:xfrm>
            <a:custGeom>
              <a:avLst/>
              <a:gdLst/>
              <a:ahLst/>
              <a:cxnLst/>
              <a:rect l="l" t="t" r="r" b="b"/>
              <a:pathLst>
                <a:path w="4002" h="3352" extrusionOk="0">
                  <a:moveTo>
                    <a:pt x="1016" y="1"/>
                  </a:moveTo>
                  <a:cubicBezTo>
                    <a:pt x="827" y="1"/>
                    <a:pt x="669" y="42"/>
                    <a:pt x="559" y="138"/>
                  </a:cubicBezTo>
                  <a:cubicBezTo>
                    <a:pt x="1" y="630"/>
                    <a:pt x="936" y="2364"/>
                    <a:pt x="1458" y="2911"/>
                  </a:cubicBezTo>
                  <a:cubicBezTo>
                    <a:pt x="1737" y="3203"/>
                    <a:pt x="2116" y="3351"/>
                    <a:pt x="2495" y="3351"/>
                  </a:cubicBezTo>
                  <a:cubicBezTo>
                    <a:pt x="2825" y="3351"/>
                    <a:pt x="3153" y="3238"/>
                    <a:pt x="3413" y="3009"/>
                  </a:cubicBezTo>
                  <a:cubicBezTo>
                    <a:pt x="3971" y="2518"/>
                    <a:pt x="4001" y="1677"/>
                    <a:pt x="3479" y="1131"/>
                  </a:cubicBezTo>
                  <a:cubicBezTo>
                    <a:pt x="3059" y="693"/>
                    <a:pt x="1788" y="1"/>
                    <a:pt x="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4336775" y="4301750"/>
              <a:ext cx="17975" cy="68525"/>
            </a:xfrm>
            <a:custGeom>
              <a:avLst/>
              <a:gdLst/>
              <a:ahLst/>
              <a:cxnLst/>
              <a:rect l="l" t="t" r="r" b="b"/>
              <a:pathLst>
                <a:path w="719" h="2741" extrusionOk="0">
                  <a:moveTo>
                    <a:pt x="712" y="0"/>
                  </a:moveTo>
                  <a:cubicBezTo>
                    <a:pt x="476" y="415"/>
                    <a:pt x="327" y="872"/>
                    <a:pt x="203" y="1330"/>
                  </a:cubicBezTo>
                  <a:cubicBezTo>
                    <a:pt x="101" y="1732"/>
                    <a:pt x="23" y="2142"/>
                    <a:pt x="3" y="2558"/>
                  </a:cubicBezTo>
                  <a:cubicBezTo>
                    <a:pt x="1" y="2618"/>
                    <a:pt x="0" y="2678"/>
                    <a:pt x="1" y="2740"/>
                  </a:cubicBezTo>
                  <a:cubicBezTo>
                    <a:pt x="35" y="2687"/>
                    <a:pt x="62" y="2634"/>
                    <a:pt x="89" y="2579"/>
                  </a:cubicBezTo>
                  <a:cubicBezTo>
                    <a:pt x="275" y="2208"/>
                    <a:pt x="406" y="1811"/>
                    <a:pt x="511" y="1411"/>
                  </a:cubicBezTo>
                  <a:cubicBezTo>
                    <a:pt x="626" y="950"/>
                    <a:pt x="718" y="478"/>
                    <a:pt x="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4304250" y="4465725"/>
              <a:ext cx="27425" cy="153200"/>
            </a:xfrm>
            <a:custGeom>
              <a:avLst/>
              <a:gdLst/>
              <a:ahLst/>
              <a:cxnLst/>
              <a:rect l="l" t="t" r="r" b="b"/>
              <a:pathLst>
                <a:path w="1097" h="6128" extrusionOk="0">
                  <a:moveTo>
                    <a:pt x="1023" y="0"/>
                  </a:moveTo>
                  <a:lnTo>
                    <a:pt x="1023" y="0"/>
                  </a:lnTo>
                  <a:cubicBezTo>
                    <a:pt x="643" y="1188"/>
                    <a:pt x="379" y="2412"/>
                    <a:pt x="144" y="3635"/>
                  </a:cubicBezTo>
                  <a:cubicBezTo>
                    <a:pt x="108" y="3844"/>
                    <a:pt x="61" y="4053"/>
                    <a:pt x="32" y="4260"/>
                  </a:cubicBezTo>
                  <a:cubicBezTo>
                    <a:pt x="4" y="4477"/>
                    <a:pt x="0" y="4697"/>
                    <a:pt x="27" y="4915"/>
                  </a:cubicBezTo>
                  <a:cubicBezTo>
                    <a:pt x="78" y="5355"/>
                    <a:pt x="285" y="5793"/>
                    <a:pt x="694" y="6001"/>
                  </a:cubicBezTo>
                  <a:cubicBezTo>
                    <a:pt x="822" y="6067"/>
                    <a:pt x="959" y="6108"/>
                    <a:pt x="1097" y="6128"/>
                  </a:cubicBezTo>
                  <a:cubicBezTo>
                    <a:pt x="846" y="6026"/>
                    <a:pt x="619" y="5864"/>
                    <a:pt x="479" y="5634"/>
                  </a:cubicBezTo>
                  <a:cubicBezTo>
                    <a:pt x="341" y="5414"/>
                    <a:pt x="287" y="5151"/>
                    <a:pt x="276" y="4893"/>
                  </a:cubicBezTo>
                  <a:cubicBezTo>
                    <a:pt x="268" y="4633"/>
                    <a:pt x="299" y="4366"/>
                    <a:pt x="363" y="4113"/>
                  </a:cubicBezTo>
                  <a:cubicBezTo>
                    <a:pt x="392" y="3997"/>
                    <a:pt x="425" y="3824"/>
                    <a:pt x="451" y="3706"/>
                  </a:cubicBezTo>
                  <a:cubicBezTo>
                    <a:pt x="698" y="2483"/>
                    <a:pt x="920" y="1245"/>
                    <a:pt x="1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4666650" y="4694175"/>
              <a:ext cx="204200" cy="22650"/>
            </a:xfrm>
            <a:custGeom>
              <a:avLst/>
              <a:gdLst/>
              <a:ahLst/>
              <a:cxnLst/>
              <a:rect l="l" t="t" r="r" b="b"/>
              <a:pathLst>
                <a:path w="8168" h="906" extrusionOk="0">
                  <a:moveTo>
                    <a:pt x="8167" y="0"/>
                  </a:moveTo>
                  <a:lnTo>
                    <a:pt x="8167" y="0"/>
                  </a:lnTo>
                  <a:cubicBezTo>
                    <a:pt x="8070" y="146"/>
                    <a:pt x="7929" y="251"/>
                    <a:pt x="7776" y="333"/>
                  </a:cubicBezTo>
                  <a:cubicBezTo>
                    <a:pt x="7317" y="568"/>
                    <a:pt x="6794" y="643"/>
                    <a:pt x="6279" y="643"/>
                  </a:cubicBezTo>
                  <a:cubicBezTo>
                    <a:pt x="6195" y="643"/>
                    <a:pt x="6112" y="641"/>
                    <a:pt x="6029" y="638"/>
                  </a:cubicBezTo>
                  <a:cubicBezTo>
                    <a:pt x="5861" y="632"/>
                    <a:pt x="5685" y="610"/>
                    <a:pt x="5518" y="589"/>
                  </a:cubicBezTo>
                  <a:cubicBezTo>
                    <a:pt x="5265" y="556"/>
                    <a:pt x="4984" y="524"/>
                    <a:pt x="4732" y="495"/>
                  </a:cubicBezTo>
                  <a:cubicBezTo>
                    <a:pt x="3163" y="328"/>
                    <a:pt x="1582" y="202"/>
                    <a:pt x="1" y="202"/>
                  </a:cubicBezTo>
                  <a:cubicBezTo>
                    <a:pt x="1728" y="513"/>
                    <a:pt x="3479" y="694"/>
                    <a:pt x="5225" y="856"/>
                  </a:cubicBezTo>
                  <a:cubicBezTo>
                    <a:pt x="5466" y="877"/>
                    <a:pt x="5730" y="906"/>
                    <a:pt x="5976" y="906"/>
                  </a:cubicBezTo>
                  <a:cubicBezTo>
                    <a:pt x="5992" y="906"/>
                    <a:pt x="6009" y="906"/>
                    <a:pt x="6025" y="905"/>
                  </a:cubicBezTo>
                  <a:cubicBezTo>
                    <a:pt x="6649" y="894"/>
                    <a:pt x="7305" y="776"/>
                    <a:pt x="7824" y="406"/>
                  </a:cubicBezTo>
                  <a:cubicBezTo>
                    <a:pt x="7966" y="300"/>
                    <a:pt x="8100" y="167"/>
                    <a:pt x="8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4714050" y="4456550"/>
              <a:ext cx="144500" cy="19100"/>
            </a:xfrm>
            <a:custGeom>
              <a:avLst/>
              <a:gdLst/>
              <a:ahLst/>
              <a:cxnLst/>
              <a:rect l="l" t="t" r="r" b="b"/>
              <a:pathLst>
                <a:path w="5780" h="764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252"/>
                    <a:pt x="1905" y="408"/>
                    <a:pt x="2868" y="540"/>
                  </a:cubicBezTo>
                  <a:cubicBezTo>
                    <a:pt x="3834" y="662"/>
                    <a:pt x="4805" y="763"/>
                    <a:pt x="5779" y="763"/>
                  </a:cubicBezTo>
                  <a:cubicBezTo>
                    <a:pt x="4838" y="510"/>
                    <a:pt x="3874" y="355"/>
                    <a:pt x="2911" y="224"/>
                  </a:cubicBezTo>
                  <a:cubicBezTo>
                    <a:pt x="1946" y="101"/>
                    <a:pt x="974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4496575" y="4012475"/>
              <a:ext cx="91575" cy="203200"/>
            </a:xfrm>
            <a:custGeom>
              <a:avLst/>
              <a:gdLst/>
              <a:ahLst/>
              <a:cxnLst/>
              <a:rect l="l" t="t" r="r" b="b"/>
              <a:pathLst>
                <a:path w="3663" h="8128" extrusionOk="0">
                  <a:moveTo>
                    <a:pt x="697" y="0"/>
                  </a:moveTo>
                  <a:lnTo>
                    <a:pt x="697" y="0"/>
                  </a:lnTo>
                  <a:cubicBezTo>
                    <a:pt x="0" y="1818"/>
                    <a:pt x="183" y="4009"/>
                    <a:pt x="1173" y="5687"/>
                  </a:cubicBezTo>
                  <a:cubicBezTo>
                    <a:pt x="1570" y="6366"/>
                    <a:pt x="2095" y="6968"/>
                    <a:pt x="2703" y="7466"/>
                  </a:cubicBezTo>
                  <a:cubicBezTo>
                    <a:pt x="2888" y="7618"/>
                    <a:pt x="3091" y="7768"/>
                    <a:pt x="3291" y="7899"/>
                  </a:cubicBezTo>
                  <a:cubicBezTo>
                    <a:pt x="3408" y="7977"/>
                    <a:pt x="3543" y="8059"/>
                    <a:pt x="3663" y="8128"/>
                  </a:cubicBezTo>
                  <a:cubicBezTo>
                    <a:pt x="3589" y="8064"/>
                    <a:pt x="3514" y="8004"/>
                    <a:pt x="3442" y="7939"/>
                  </a:cubicBezTo>
                  <a:cubicBezTo>
                    <a:pt x="3262" y="7785"/>
                    <a:pt x="3080" y="7617"/>
                    <a:pt x="2910" y="7451"/>
                  </a:cubicBezTo>
                  <a:cubicBezTo>
                    <a:pt x="2350" y="6903"/>
                    <a:pt x="1854" y="6284"/>
                    <a:pt x="1469" y="5601"/>
                  </a:cubicBezTo>
                  <a:cubicBezTo>
                    <a:pt x="520" y="3917"/>
                    <a:pt x="312" y="1882"/>
                    <a:pt x="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4251750" y="3704875"/>
              <a:ext cx="85150" cy="86025"/>
            </a:xfrm>
            <a:custGeom>
              <a:avLst/>
              <a:gdLst/>
              <a:ahLst/>
              <a:cxnLst/>
              <a:rect l="l" t="t" r="r" b="b"/>
              <a:pathLst>
                <a:path w="3406" h="3441" extrusionOk="0">
                  <a:moveTo>
                    <a:pt x="1976" y="0"/>
                  </a:moveTo>
                  <a:cubicBezTo>
                    <a:pt x="1556" y="0"/>
                    <a:pt x="1146" y="215"/>
                    <a:pt x="919" y="601"/>
                  </a:cubicBezTo>
                  <a:lnTo>
                    <a:pt x="343" y="1572"/>
                  </a:lnTo>
                  <a:cubicBezTo>
                    <a:pt x="1" y="2152"/>
                    <a:pt x="193" y="2907"/>
                    <a:pt x="773" y="3250"/>
                  </a:cubicBezTo>
                  <a:lnTo>
                    <a:pt x="809" y="3271"/>
                  </a:lnTo>
                  <a:cubicBezTo>
                    <a:pt x="1004" y="3386"/>
                    <a:pt x="1217" y="3441"/>
                    <a:pt x="1428" y="3441"/>
                  </a:cubicBezTo>
                  <a:cubicBezTo>
                    <a:pt x="1848" y="3441"/>
                    <a:pt x="2258" y="3225"/>
                    <a:pt x="2487" y="2840"/>
                  </a:cubicBezTo>
                  <a:lnTo>
                    <a:pt x="3061" y="1868"/>
                  </a:lnTo>
                  <a:cubicBezTo>
                    <a:pt x="3405" y="1288"/>
                    <a:pt x="3211" y="533"/>
                    <a:pt x="2631" y="190"/>
                  </a:cubicBezTo>
                  <a:lnTo>
                    <a:pt x="2597" y="170"/>
                  </a:lnTo>
                  <a:cubicBezTo>
                    <a:pt x="2402" y="55"/>
                    <a:pt x="2188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4246850" y="3699925"/>
              <a:ext cx="85150" cy="86050"/>
            </a:xfrm>
            <a:custGeom>
              <a:avLst/>
              <a:gdLst/>
              <a:ahLst/>
              <a:cxnLst/>
              <a:rect l="l" t="t" r="r" b="b"/>
              <a:pathLst>
                <a:path w="3406" h="3442" extrusionOk="0">
                  <a:moveTo>
                    <a:pt x="1976" y="0"/>
                  </a:moveTo>
                  <a:cubicBezTo>
                    <a:pt x="1557" y="0"/>
                    <a:pt x="1147" y="215"/>
                    <a:pt x="919" y="600"/>
                  </a:cubicBezTo>
                  <a:lnTo>
                    <a:pt x="343" y="1573"/>
                  </a:lnTo>
                  <a:cubicBezTo>
                    <a:pt x="1" y="2153"/>
                    <a:pt x="195" y="2907"/>
                    <a:pt x="775" y="3251"/>
                  </a:cubicBezTo>
                  <a:lnTo>
                    <a:pt x="810" y="3271"/>
                  </a:lnTo>
                  <a:cubicBezTo>
                    <a:pt x="1004" y="3386"/>
                    <a:pt x="1218" y="3441"/>
                    <a:pt x="1430" y="3441"/>
                  </a:cubicBezTo>
                  <a:cubicBezTo>
                    <a:pt x="1850" y="3441"/>
                    <a:pt x="2260" y="3226"/>
                    <a:pt x="2488" y="2841"/>
                  </a:cubicBezTo>
                  <a:lnTo>
                    <a:pt x="3062" y="1868"/>
                  </a:lnTo>
                  <a:cubicBezTo>
                    <a:pt x="3406" y="1289"/>
                    <a:pt x="3211" y="534"/>
                    <a:pt x="2631" y="191"/>
                  </a:cubicBezTo>
                  <a:lnTo>
                    <a:pt x="2597" y="170"/>
                  </a:lnTo>
                  <a:cubicBezTo>
                    <a:pt x="2402" y="55"/>
                    <a:pt x="2188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4003700" y="3761500"/>
              <a:ext cx="307475" cy="525925"/>
            </a:xfrm>
            <a:custGeom>
              <a:avLst/>
              <a:gdLst/>
              <a:ahLst/>
              <a:cxnLst/>
              <a:rect l="l" t="t" r="r" b="b"/>
              <a:pathLst>
                <a:path w="12299" h="21037" extrusionOk="0">
                  <a:moveTo>
                    <a:pt x="10127" y="1"/>
                  </a:moveTo>
                  <a:lnTo>
                    <a:pt x="511" y="18076"/>
                  </a:lnTo>
                  <a:lnTo>
                    <a:pt x="490" y="18537"/>
                  </a:lnTo>
                  <a:lnTo>
                    <a:pt x="1153" y="18325"/>
                  </a:lnTo>
                  <a:lnTo>
                    <a:pt x="1215" y="18823"/>
                  </a:lnTo>
                  <a:lnTo>
                    <a:pt x="1858" y="18639"/>
                  </a:lnTo>
                  <a:lnTo>
                    <a:pt x="1858" y="18639"/>
                  </a:lnTo>
                  <a:lnTo>
                    <a:pt x="0" y="21036"/>
                  </a:lnTo>
                  <a:lnTo>
                    <a:pt x="0" y="21036"/>
                  </a:lnTo>
                  <a:lnTo>
                    <a:pt x="2576" y="18912"/>
                  </a:lnTo>
                  <a:lnTo>
                    <a:pt x="12298" y="871"/>
                  </a:lnTo>
                  <a:lnTo>
                    <a:pt x="11582" y="393"/>
                  </a:lnTo>
                  <a:lnTo>
                    <a:pt x="10364" y="713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3996225" y="4187275"/>
              <a:ext cx="63550" cy="98875"/>
            </a:xfrm>
            <a:custGeom>
              <a:avLst/>
              <a:gdLst/>
              <a:ahLst/>
              <a:cxnLst/>
              <a:rect l="l" t="t" r="r" b="b"/>
              <a:pathLst>
                <a:path w="2542" h="3955" extrusionOk="0">
                  <a:moveTo>
                    <a:pt x="1556" y="0"/>
                  </a:moveTo>
                  <a:lnTo>
                    <a:pt x="476" y="841"/>
                  </a:lnTo>
                  <a:lnTo>
                    <a:pt x="163" y="2763"/>
                  </a:lnTo>
                  <a:lnTo>
                    <a:pt x="0" y="3765"/>
                  </a:lnTo>
                  <a:lnTo>
                    <a:pt x="407" y="3955"/>
                  </a:lnTo>
                  <a:lnTo>
                    <a:pt x="1052" y="3267"/>
                  </a:lnTo>
                  <a:lnTo>
                    <a:pt x="2541" y="1678"/>
                  </a:lnTo>
                  <a:cubicBezTo>
                    <a:pt x="2541" y="1678"/>
                    <a:pt x="2429" y="645"/>
                    <a:pt x="2448" y="586"/>
                  </a:cubicBezTo>
                  <a:cubicBezTo>
                    <a:pt x="2467" y="529"/>
                    <a:pt x="1556" y="0"/>
                    <a:pt x="1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4007625" y="3756400"/>
              <a:ext cx="294525" cy="480050"/>
            </a:xfrm>
            <a:custGeom>
              <a:avLst/>
              <a:gdLst/>
              <a:ahLst/>
              <a:cxnLst/>
              <a:rect l="l" t="t" r="r" b="b"/>
              <a:pathLst>
                <a:path w="11781" h="19202" extrusionOk="0">
                  <a:moveTo>
                    <a:pt x="9638" y="0"/>
                  </a:moveTo>
                  <a:lnTo>
                    <a:pt x="20" y="18077"/>
                  </a:lnTo>
                  <a:lnTo>
                    <a:pt x="0" y="18536"/>
                  </a:lnTo>
                  <a:lnTo>
                    <a:pt x="0" y="18536"/>
                  </a:lnTo>
                  <a:lnTo>
                    <a:pt x="662" y="18326"/>
                  </a:lnTo>
                  <a:lnTo>
                    <a:pt x="726" y="18824"/>
                  </a:lnTo>
                  <a:lnTo>
                    <a:pt x="1367" y="18638"/>
                  </a:lnTo>
                  <a:lnTo>
                    <a:pt x="1398" y="19201"/>
                  </a:lnTo>
                  <a:lnTo>
                    <a:pt x="2085" y="18913"/>
                  </a:lnTo>
                  <a:lnTo>
                    <a:pt x="11780" y="888"/>
                  </a:lnTo>
                  <a:lnTo>
                    <a:pt x="10983" y="861"/>
                  </a:lnTo>
                  <a:lnTo>
                    <a:pt x="9976" y="430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4246000" y="3733075"/>
              <a:ext cx="77550" cy="50225"/>
            </a:xfrm>
            <a:custGeom>
              <a:avLst/>
              <a:gdLst/>
              <a:ahLst/>
              <a:cxnLst/>
              <a:rect l="l" t="t" r="r" b="b"/>
              <a:pathLst>
                <a:path w="3102" h="2009" extrusionOk="0">
                  <a:moveTo>
                    <a:pt x="517" y="1"/>
                  </a:moveTo>
                  <a:lnTo>
                    <a:pt x="0" y="1020"/>
                  </a:lnTo>
                  <a:lnTo>
                    <a:pt x="550" y="1549"/>
                  </a:lnTo>
                  <a:lnTo>
                    <a:pt x="1336" y="2001"/>
                  </a:lnTo>
                  <a:lnTo>
                    <a:pt x="2606" y="2008"/>
                  </a:lnTo>
                  <a:lnTo>
                    <a:pt x="3101" y="1063"/>
                  </a:lnTo>
                  <a:lnTo>
                    <a:pt x="3101" y="1063"/>
                  </a:lnTo>
                  <a:lnTo>
                    <a:pt x="2483" y="1068"/>
                  </a:lnTo>
                  <a:lnTo>
                    <a:pt x="1811" y="1007"/>
                  </a:lnTo>
                  <a:lnTo>
                    <a:pt x="1106" y="648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3996225" y="4260725"/>
              <a:ext cx="26325" cy="25875"/>
            </a:xfrm>
            <a:custGeom>
              <a:avLst/>
              <a:gdLst/>
              <a:ahLst/>
              <a:cxnLst/>
              <a:rect l="l" t="t" r="r" b="b"/>
              <a:pathLst>
                <a:path w="1053" h="1035" extrusionOk="0">
                  <a:moveTo>
                    <a:pt x="138" y="1"/>
                  </a:moveTo>
                  <a:lnTo>
                    <a:pt x="0" y="827"/>
                  </a:lnTo>
                  <a:cubicBezTo>
                    <a:pt x="107" y="999"/>
                    <a:pt x="229" y="1034"/>
                    <a:pt x="311" y="1034"/>
                  </a:cubicBezTo>
                  <a:cubicBezTo>
                    <a:pt x="369" y="1034"/>
                    <a:pt x="407" y="1017"/>
                    <a:pt x="407" y="1017"/>
                  </a:cubicBezTo>
                  <a:lnTo>
                    <a:pt x="1052" y="329"/>
                  </a:lnTo>
                  <a:lnTo>
                    <a:pt x="1052" y="329"/>
                  </a:lnTo>
                  <a:cubicBezTo>
                    <a:pt x="1015" y="332"/>
                    <a:pt x="979" y="334"/>
                    <a:pt x="944" y="334"/>
                  </a:cubicBezTo>
                  <a:cubicBezTo>
                    <a:pt x="441" y="334"/>
                    <a:pt x="138" y="2"/>
                    <a:pt x="138" y="2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4043350" y="4033075"/>
              <a:ext cx="103375" cy="186900"/>
            </a:xfrm>
            <a:custGeom>
              <a:avLst/>
              <a:gdLst/>
              <a:ahLst/>
              <a:cxnLst/>
              <a:rect l="l" t="t" r="r" b="b"/>
              <a:pathLst>
                <a:path w="4135" h="7476" extrusionOk="0">
                  <a:moveTo>
                    <a:pt x="4135" y="1"/>
                  </a:moveTo>
                  <a:lnTo>
                    <a:pt x="4135" y="1"/>
                  </a:lnTo>
                  <a:cubicBezTo>
                    <a:pt x="3769" y="611"/>
                    <a:pt x="3414" y="1228"/>
                    <a:pt x="3060" y="1847"/>
                  </a:cubicBezTo>
                  <a:lnTo>
                    <a:pt x="2013" y="3708"/>
                  </a:lnTo>
                  <a:lnTo>
                    <a:pt x="993" y="5584"/>
                  </a:lnTo>
                  <a:cubicBezTo>
                    <a:pt x="656" y="6212"/>
                    <a:pt x="323" y="6840"/>
                    <a:pt x="0" y="7475"/>
                  </a:cubicBezTo>
                  <a:cubicBezTo>
                    <a:pt x="366" y="6863"/>
                    <a:pt x="721" y="6246"/>
                    <a:pt x="1075" y="5629"/>
                  </a:cubicBezTo>
                  <a:lnTo>
                    <a:pt x="2121" y="3767"/>
                  </a:lnTo>
                  <a:lnTo>
                    <a:pt x="3143" y="1892"/>
                  </a:lnTo>
                  <a:cubicBezTo>
                    <a:pt x="3478" y="1264"/>
                    <a:pt x="3812" y="635"/>
                    <a:pt x="4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4187025" y="3860625"/>
              <a:ext cx="53525" cy="96975"/>
            </a:xfrm>
            <a:custGeom>
              <a:avLst/>
              <a:gdLst/>
              <a:ahLst/>
              <a:cxnLst/>
              <a:rect l="l" t="t" r="r" b="b"/>
              <a:pathLst>
                <a:path w="2141" h="3879" extrusionOk="0">
                  <a:moveTo>
                    <a:pt x="2141" y="0"/>
                  </a:moveTo>
                  <a:cubicBezTo>
                    <a:pt x="1941" y="311"/>
                    <a:pt x="1752" y="629"/>
                    <a:pt x="1565" y="947"/>
                  </a:cubicBezTo>
                  <a:cubicBezTo>
                    <a:pt x="1378" y="1265"/>
                    <a:pt x="1199" y="1589"/>
                    <a:pt x="1017" y="1910"/>
                  </a:cubicBezTo>
                  <a:cubicBezTo>
                    <a:pt x="843" y="2235"/>
                    <a:pt x="664" y="2557"/>
                    <a:pt x="494" y="2885"/>
                  </a:cubicBezTo>
                  <a:cubicBezTo>
                    <a:pt x="325" y="3213"/>
                    <a:pt x="156" y="3543"/>
                    <a:pt x="1" y="3878"/>
                  </a:cubicBezTo>
                  <a:cubicBezTo>
                    <a:pt x="201" y="3566"/>
                    <a:pt x="389" y="3249"/>
                    <a:pt x="576" y="2931"/>
                  </a:cubicBezTo>
                  <a:cubicBezTo>
                    <a:pt x="763" y="2613"/>
                    <a:pt x="942" y="2290"/>
                    <a:pt x="1125" y="1969"/>
                  </a:cubicBezTo>
                  <a:cubicBezTo>
                    <a:pt x="1299" y="1643"/>
                    <a:pt x="1477" y="1320"/>
                    <a:pt x="1647" y="993"/>
                  </a:cubicBezTo>
                  <a:cubicBezTo>
                    <a:pt x="1817" y="665"/>
                    <a:pt x="1985" y="335"/>
                    <a:pt x="2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4120225" y="3937425"/>
              <a:ext cx="53525" cy="96950"/>
            </a:xfrm>
            <a:custGeom>
              <a:avLst/>
              <a:gdLst/>
              <a:ahLst/>
              <a:cxnLst/>
              <a:rect l="l" t="t" r="r" b="b"/>
              <a:pathLst>
                <a:path w="2141" h="3878" extrusionOk="0">
                  <a:moveTo>
                    <a:pt x="2140" y="0"/>
                  </a:moveTo>
                  <a:lnTo>
                    <a:pt x="2140" y="0"/>
                  </a:lnTo>
                  <a:cubicBezTo>
                    <a:pt x="1940" y="311"/>
                    <a:pt x="1752" y="628"/>
                    <a:pt x="1565" y="947"/>
                  </a:cubicBezTo>
                  <a:cubicBezTo>
                    <a:pt x="1378" y="1265"/>
                    <a:pt x="1199" y="1589"/>
                    <a:pt x="1018" y="1909"/>
                  </a:cubicBezTo>
                  <a:cubicBezTo>
                    <a:pt x="844" y="2235"/>
                    <a:pt x="664" y="2558"/>
                    <a:pt x="494" y="2886"/>
                  </a:cubicBezTo>
                  <a:cubicBezTo>
                    <a:pt x="326" y="3214"/>
                    <a:pt x="157" y="3542"/>
                    <a:pt x="0" y="3877"/>
                  </a:cubicBezTo>
                  <a:cubicBezTo>
                    <a:pt x="202" y="3566"/>
                    <a:pt x="390" y="3248"/>
                    <a:pt x="578" y="2930"/>
                  </a:cubicBezTo>
                  <a:cubicBezTo>
                    <a:pt x="765" y="2612"/>
                    <a:pt x="942" y="2288"/>
                    <a:pt x="1124" y="1968"/>
                  </a:cubicBezTo>
                  <a:cubicBezTo>
                    <a:pt x="1299" y="1642"/>
                    <a:pt x="1477" y="1320"/>
                    <a:pt x="1647" y="992"/>
                  </a:cubicBezTo>
                  <a:cubicBezTo>
                    <a:pt x="1817" y="664"/>
                    <a:pt x="1985" y="336"/>
                    <a:pt x="2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4206100" y="3775275"/>
              <a:ext cx="53525" cy="96950"/>
            </a:xfrm>
            <a:custGeom>
              <a:avLst/>
              <a:gdLst/>
              <a:ahLst/>
              <a:cxnLst/>
              <a:rect l="l" t="t" r="r" b="b"/>
              <a:pathLst>
                <a:path w="2141" h="3878" extrusionOk="0">
                  <a:moveTo>
                    <a:pt x="2140" y="1"/>
                  </a:moveTo>
                  <a:lnTo>
                    <a:pt x="2140" y="1"/>
                  </a:lnTo>
                  <a:cubicBezTo>
                    <a:pt x="1940" y="312"/>
                    <a:pt x="1752" y="628"/>
                    <a:pt x="1565" y="946"/>
                  </a:cubicBezTo>
                  <a:cubicBezTo>
                    <a:pt x="1378" y="1266"/>
                    <a:pt x="1199" y="1589"/>
                    <a:pt x="1016" y="1909"/>
                  </a:cubicBezTo>
                  <a:cubicBezTo>
                    <a:pt x="842" y="2236"/>
                    <a:pt x="664" y="2558"/>
                    <a:pt x="494" y="2886"/>
                  </a:cubicBezTo>
                  <a:cubicBezTo>
                    <a:pt x="324" y="3214"/>
                    <a:pt x="156" y="3542"/>
                    <a:pt x="0" y="3877"/>
                  </a:cubicBezTo>
                  <a:cubicBezTo>
                    <a:pt x="200" y="3567"/>
                    <a:pt x="389" y="3249"/>
                    <a:pt x="576" y="2931"/>
                  </a:cubicBezTo>
                  <a:cubicBezTo>
                    <a:pt x="763" y="2613"/>
                    <a:pt x="942" y="2289"/>
                    <a:pt x="1124" y="1968"/>
                  </a:cubicBezTo>
                  <a:cubicBezTo>
                    <a:pt x="1298" y="1643"/>
                    <a:pt x="1477" y="1320"/>
                    <a:pt x="1647" y="992"/>
                  </a:cubicBezTo>
                  <a:cubicBezTo>
                    <a:pt x="1817" y="664"/>
                    <a:pt x="1985" y="336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4643450" y="4065025"/>
              <a:ext cx="73525" cy="91075"/>
            </a:xfrm>
            <a:custGeom>
              <a:avLst/>
              <a:gdLst/>
              <a:ahLst/>
              <a:cxnLst/>
              <a:rect l="l" t="t" r="r" b="b"/>
              <a:pathLst>
                <a:path w="2941" h="3643" extrusionOk="0">
                  <a:moveTo>
                    <a:pt x="2004" y="0"/>
                  </a:moveTo>
                  <a:cubicBezTo>
                    <a:pt x="1317" y="0"/>
                    <a:pt x="407" y="1376"/>
                    <a:pt x="211" y="1994"/>
                  </a:cubicBezTo>
                  <a:cubicBezTo>
                    <a:pt x="1" y="2654"/>
                    <a:pt x="394" y="3364"/>
                    <a:pt x="1089" y="3579"/>
                  </a:cubicBezTo>
                  <a:cubicBezTo>
                    <a:pt x="1226" y="3622"/>
                    <a:pt x="1364" y="3642"/>
                    <a:pt x="1500" y="3642"/>
                  </a:cubicBezTo>
                  <a:cubicBezTo>
                    <a:pt x="2054" y="3642"/>
                    <a:pt x="2562" y="3306"/>
                    <a:pt x="2731" y="2775"/>
                  </a:cubicBezTo>
                  <a:cubicBezTo>
                    <a:pt x="2941" y="2115"/>
                    <a:pt x="2839" y="237"/>
                    <a:pt x="2143" y="21"/>
                  </a:cubicBezTo>
                  <a:cubicBezTo>
                    <a:pt x="2098" y="7"/>
                    <a:pt x="2051" y="0"/>
                    <a:pt x="2004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4591575" y="4038000"/>
              <a:ext cx="102625" cy="63575"/>
            </a:xfrm>
            <a:custGeom>
              <a:avLst/>
              <a:gdLst/>
              <a:ahLst/>
              <a:cxnLst/>
              <a:rect l="l" t="t" r="r" b="b"/>
              <a:pathLst>
                <a:path w="4105" h="2543" extrusionOk="0">
                  <a:moveTo>
                    <a:pt x="1835" y="0"/>
                  </a:moveTo>
                  <a:cubicBezTo>
                    <a:pt x="1564" y="0"/>
                    <a:pt x="1321" y="20"/>
                    <a:pt x="1149" y="54"/>
                  </a:cubicBezTo>
                  <a:cubicBezTo>
                    <a:pt x="441" y="198"/>
                    <a:pt x="1" y="864"/>
                    <a:pt x="166" y="1545"/>
                  </a:cubicBezTo>
                  <a:cubicBezTo>
                    <a:pt x="310" y="2136"/>
                    <a:pt x="866" y="2542"/>
                    <a:pt x="1474" y="2542"/>
                  </a:cubicBezTo>
                  <a:cubicBezTo>
                    <a:pt x="1565" y="2542"/>
                    <a:pt x="1656" y="2533"/>
                    <a:pt x="1748" y="2515"/>
                  </a:cubicBezTo>
                  <a:cubicBezTo>
                    <a:pt x="2456" y="2372"/>
                    <a:pt x="4105" y="1384"/>
                    <a:pt x="3939" y="705"/>
                  </a:cubicBezTo>
                  <a:cubicBezTo>
                    <a:pt x="3814" y="190"/>
                    <a:pt x="2684" y="0"/>
                    <a:pt x="1835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4613525" y="3969050"/>
              <a:ext cx="95225" cy="79275"/>
            </a:xfrm>
            <a:custGeom>
              <a:avLst/>
              <a:gdLst/>
              <a:ahLst/>
              <a:cxnLst/>
              <a:rect l="l" t="t" r="r" b="b"/>
              <a:pathLst>
                <a:path w="3809" h="3171" extrusionOk="0">
                  <a:moveTo>
                    <a:pt x="1430" y="1"/>
                  </a:moveTo>
                  <a:cubicBezTo>
                    <a:pt x="1116" y="1"/>
                    <a:pt x="804" y="107"/>
                    <a:pt x="557" y="323"/>
                  </a:cubicBezTo>
                  <a:cubicBezTo>
                    <a:pt x="28" y="786"/>
                    <a:pt x="1" y="1582"/>
                    <a:pt x="498" y="2098"/>
                  </a:cubicBezTo>
                  <a:cubicBezTo>
                    <a:pt x="899" y="2514"/>
                    <a:pt x="2110" y="3171"/>
                    <a:pt x="2844" y="3171"/>
                  </a:cubicBezTo>
                  <a:cubicBezTo>
                    <a:pt x="3023" y="3171"/>
                    <a:pt x="3174" y="3132"/>
                    <a:pt x="3277" y="3041"/>
                  </a:cubicBezTo>
                  <a:cubicBezTo>
                    <a:pt x="3808" y="2578"/>
                    <a:pt x="2916" y="936"/>
                    <a:pt x="2418" y="418"/>
                  </a:cubicBezTo>
                  <a:lnTo>
                    <a:pt x="2418" y="419"/>
                  </a:lnTo>
                  <a:cubicBezTo>
                    <a:pt x="2152" y="142"/>
                    <a:pt x="1790" y="1"/>
                    <a:pt x="1430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4687850" y="3953950"/>
              <a:ext cx="73550" cy="91050"/>
            </a:xfrm>
            <a:custGeom>
              <a:avLst/>
              <a:gdLst/>
              <a:ahLst/>
              <a:cxnLst/>
              <a:rect l="l" t="t" r="r" b="b"/>
              <a:pathLst>
                <a:path w="2942" h="3642" extrusionOk="0">
                  <a:moveTo>
                    <a:pt x="1441" y="1"/>
                  </a:moveTo>
                  <a:cubicBezTo>
                    <a:pt x="888" y="1"/>
                    <a:pt x="381" y="337"/>
                    <a:pt x="211" y="868"/>
                  </a:cubicBezTo>
                  <a:cubicBezTo>
                    <a:pt x="1" y="1528"/>
                    <a:pt x="103" y="3405"/>
                    <a:pt x="799" y="3620"/>
                  </a:cubicBezTo>
                  <a:cubicBezTo>
                    <a:pt x="844" y="3635"/>
                    <a:pt x="891" y="3641"/>
                    <a:pt x="939" y="3641"/>
                  </a:cubicBezTo>
                  <a:cubicBezTo>
                    <a:pt x="1624" y="3641"/>
                    <a:pt x="2534" y="2265"/>
                    <a:pt x="2730" y="1649"/>
                  </a:cubicBezTo>
                  <a:cubicBezTo>
                    <a:pt x="2942" y="989"/>
                    <a:pt x="2548" y="278"/>
                    <a:pt x="1853" y="63"/>
                  </a:cubicBezTo>
                  <a:cubicBezTo>
                    <a:pt x="1716" y="21"/>
                    <a:pt x="1577" y="1"/>
                    <a:pt x="1441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4710625" y="4008450"/>
              <a:ext cx="102625" cy="63575"/>
            </a:xfrm>
            <a:custGeom>
              <a:avLst/>
              <a:gdLst/>
              <a:ahLst/>
              <a:cxnLst/>
              <a:rect l="l" t="t" r="r" b="b"/>
              <a:pathLst>
                <a:path w="4105" h="2543" extrusionOk="0">
                  <a:moveTo>
                    <a:pt x="2630" y="0"/>
                  </a:moveTo>
                  <a:cubicBezTo>
                    <a:pt x="2540" y="0"/>
                    <a:pt x="2450" y="9"/>
                    <a:pt x="2359" y="27"/>
                  </a:cubicBezTo>
                  <a:cubicBezTo>
                    <a:pt x="1651" y="171"/>
                    <a:pt x="0" y="1158"/>
                    <a:pt x="166" y="1839"/>
                  </a:cubicBezTo>
                  <a:cubicBezTo>
                    <a:pt x="291" y="2353"/>
                    <a:pt x="1419" y="2543"/>
                    <a:pt x="2267" y="2543"/>
                  </a:cubicBezTo>
                  <a:cubicBezTo>
                    <a:pt x="2541" y="2543"/>
                    <a:pt x="2785" y="2523"/>
                    <a:pt x="2958" y="2488"/>
                  </a:cubicBezTo>
                  <a:cubicBezTo>
                    <a:pt x="3666" y="2346"/>
                    <a:pt x="4105" y="1678"/>
                    <a:pt x="3939" y="999"/>
                  </a:cubicBezTo>
                  <a:cubicBezTo>
                    <a:pt x="3795" y="407"/>
                    <a:pt x="3238" y="0"/>
                    <a:pt x="2630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4696100" y="4061700"/>
              <a:ext cx="95200" cy="79275"/>
            </a:xfrm>
            <a:custGeom>
              <a:avLst/>
              <a:gdLst/>
              <a:ahLst/>
              <a:cxnLst/>
              <a:rect l="l" t="t" r="r" b="b"/>
              <a:pathLst>
                <a:path w="3808" h="3171" extrusionOk="0">
                  <a:moveTo>
                    <a:pt x="965" y="1"/>
                  </a:moveTo>
                  <a:cubicBezTo>
                    <a:pt x="786" y="1"/>
                    <a:pt x="635" y="40"/>
                    <a:pt x="531" y="131"/>
                  </a:cubicBezTo>
                  <a:cubicBezTo>
                    <a:pt x="0" y="594"/>
                    <a:pt x="892" y="2236"/>
                    <a:pt x="1390" y="2753"/>
                  </a:cubicBezTo>
                  <a:cubicBezTo>
                    <a:pt x="1656" y="3029"/>
                    <a:pt x="2019" y="3170"/>
                    <a:pt x="2379" y="3170"/>
                  </a:cubicBezTo>
                  <a:cubicBezTo>
                    <a:pt x="2692" y="3170"/>
                    <a:pt x="3004" y="3064"/>
                    <a:pt x="3251" y="2849"/>
                  </a:cubicBezTo>
                  <a:cubicBezTo>
                    <a:pt x="3780" y="2384"/>
                    <a:pt x="3808" y="1590"/>
                    <a:pt x="3310" y="1073"/>
                  </a:cubicBezTo>
                  <a:cubicBezTo>
                    <a:pt x="2911" y="658"/>
                    <a:pt x="1699" y="1"/>
                    <a:pt x="965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4669675" y="4024500"/>
              <a:ext cx="59675" cy="55875"/>
            </a:xfrm>
            <a:custGeom>
              <a:avLst/>
              <a:gdLst/>
              <a:ahLst/>
              <a:cxnLst/>
              <a:rect l="l" t="t" r="r" b="b"/>
              <a:pathLst>
                <a:path w="2387" h="2235" extrusionOk="0">
                  <a:moveTo>
                    <a:pt x="1195" y="0"/>
                  </a:moveTo>
                  <a:cubicBezTo>
                    <a:pt x="1143" y="0"/>
                    <a:pt x="1090" y="4"/>
                    <a:pt x="1037" y="11"/>
                  </a:cubicBezTo>
                  <a:cubicBezTo>
                    <a:pt x="425" y="98"/>
                    <a:pt x="1" y="665"/>
                    <a:pt x="87" y="1275"/>
                  </a:cubicBezTo>
                  <a:cubicBezTo>
                    <a:pt x="167" y="1832"/>
                    <a:pt x="645" y="2235"/>
                    <a:pt x="1191" y="2235"/>
                  </a:cubicBezTo>
                  <a:cubicBezTo>
                    <a:pt x="1243" y="2235"/>
                    <a:pt x="1297" y="2231"/>
                    <a:pt x="1351" y="2223"/>
                  </a:cubicBezTo>
                  <a:cubicBezTo>
                    <a:pt x="1962" y="2137"/>
                    <a:pt x="2387" y="1571"/>
                    <a:pt x="2300" y="960"/>
                  </a:cubicBezTo>
                  <a:cubicBezTo>
                    <a:pt x="2220" y="403"/>
                    <a:pt x="1742" y="0"/>
                    <a:pt x="1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6" name="Google Shape;2246;p27"/>
          <p:cNvSpPr/>
          <p:nvPr/>
        </p:nvSpPr>
        <p:spPr>
          <a:xfrm rot="1832925" flipH="1">
            <a:off x="45886" y="1434620"/>
            <a:ext cx="520769" cy="400612"/>
          </a:xfrm>
          <a:custGeom>
            <a:avLst/>
            <a:gdLst/>
            <a:ahLst/>
            <a:cxnLst/>
            <a:rect l="l" t="t" r="r" b="b"/>
            <a:pathLst>
              <a:path w="6026" h="4612" extrusionOk="0">
                <a:moveTo>
                  <a:pt x="1541" y="311"/>
                </a:moveTo>
                <a:lnTo>
                  <a:pt x="1539" y="311"/>
                </a:lnTo>
                <a:cubicBezTo>
                  <a:pt x="1539" y="311"/>
                  <a:pt x="1540" y="311"/>
                  <a:pt x="1541" y="311"/>
                </a:cubicBezTo>
                <a:close/>
                <a:moveTo>
                  <a:pt x="1668" y="307"/>
                </a:moveTo>
                <a:lnTo>
                  <a:pt x="1668" y="307"/>
                </a:lnTo>
                <a:cubicBezTo>
                  <a:pt x="1679" y="308"/>
                  <a:pt x="1689" y="309"/>
                  <a:pt x="1700" y="311"/>
                </a:cubicBezTo>
                <a:lnTo>
                  <a:pt x="1668" y="307"/>
                </a:lnTo>
                <a:close/>
                <a:moveTo>
                  <a:pt x="1773" y="335"/>
                </a:moveTo>
                <a:cubicBezTo>
                  <a:pt x="1787" y="342"/>
                  <a:pt x="1793" y="345"/>
                  <a:pt x="1793" y="345"/>
                </a:cubicBezTo>
                <a:cubicBezTo>
                  <a:pt x="1794" y="345"/>
                  <a:pt x="1782" y="338"/>
                  <a:pt x="1775" y="335"/>
                </a:cubicBezTo>
                <a:cubicBezTo>
                  <a:pt x="1774" y="335"/>
                  <a:pt x="1774" y="335"/>
                  <a:pt x="1773" y="335"/>
                </a:cubicBezTo>
                <a:close/>
                <a:moveTo>
                  <a:pt x="1428" y="344"/>
                </a:moveTo>
                <a:cubicBezTo>
                  <a:pt x="1427" y="344"/>
                  <a:pt x="1425" y="345"/>
                  <a:pt x="1422" y="346"/>
                </a:cubicBezTo>
                <a:lnTo>
                  <a:pt x="1422" y="346"/>
                </a:lnTo>
                <a:cubicBezTo>
                  <a:pt x="1424" y="345"/>
                  <a:pt x="1426" y="344"/>
                  <a:pt x="1428" y="344"/>
                </a:cubicBezTo>
                <a:close/>
                <a:moveTo>
                  <a:pt x="973" y="717"/>
                </a:moveTo>
                <a:lnTo>
                  <a:pt x="973" y="717"/>
                </a:lnTo>
                <a:cubicBezTo>
                  <a:pt x="973" y="717"/>
                  <a:pt x="969" y="721"/>
                  <a:pt x="966" y="725"/>
                </a:cubicBezTo>
                <a:lnTo>
                  <a:pt x="966" y="725"/>
                </a:lnTo>
                <a:cubicBezTo>
                  <a:pt x="967" y="724"/>
                  <a:pt x="969" y="722"/>
                  <a:pt x="970" y="721"/>
                </a:cubicBezTo>
                <a:cubicBezTo>
                  <a:pt x="972" y="718"/>
                  <a:pt x="973" y="717"/>
                  <a:pt x="973" y="717"/>
                </a:cubicBezTo>
                <a:close/>
                <a:moveTo>
                  <a:pt x="959" y="735"/>
                </a:move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lose/>
                <a:moveTo>
                  <a:pt x="2107" y="819"/>
                </a:moveTo>
                <a:cubicBezTo>
                  <a:pt x="2108" y="822"/>
                  <a:pt x="2108" y="826"/>
                  <a:pt x="2109" y="830"/>
                </a:cubicBezTo>
                <a:lnTo>
                  <a:pt x="2109" y="830"/>
                </a:lnTo>
                <a:lnTo>
                  <a:pt x="2107" y="819"/>
                </a:lnTo>
                <a:close/>
                <a:moveTo>
                  <a:pt x="2111" y="844"/>
                </a:moveTo>
                <a:cubicBezTo>
                  <a:pt x="2111" y="849"/>
                  <a:pt x="2112" y="855"/>
                  <a:pt x="2113" y="860"/>
                </a:cubicBezTo>
                <a:lnTo>
                  <a:pt x="2111" y="844"/>
                </a:lnTo>
                <a:close/>
                <a:moveTo>
                  <a:pt x="4979" y="1913"/>
                </a:moveTo>
                <a:cubicBezTo>
                  <a:pt x="4983" y="1915"/>
                  <a:pt x="4988" y="1918"/>
                  <a:pt x="4988" y="1918"/>
                </a:cubicBezTo>
                <a:cubicBezTo>
                  <a:pt x="4988" y="1918"/>
                  <a:pt x="4985" y="1916"/>
                  <a:pt x="4979" y="1913"/>
                </a:cubicBezTo>
                <a:close/>
                <a:moveTo>
                  <a:pt x="5237" y="2061"/>
                </a:moveTo>
                <a:cubicBezTo>
                  <a:pt x="5237" y="2061"/>
                  <a:pt x="5248" y="2069"/>
                  <a:pt x="5253" y="2072"/>
                </a:cubicBezTo>
                <a:cubicBezTo>
                  <a:pt x="5253" y="2073"/>
                  <a:pt x="5254" y="2073"/>
                  <a:pt x="5254" y="2073"/>
                </a:cubicBezTo>
                <a:lnTo>
                  <a:pt x="5254" y="2073"/>
                </a:lnTo>
                <a:cubicBezTo>
                  <a:pt x="5242" y="2064"/>
                  <a:pt x="5237" y="2061"/>
                  <a:pt x="5237" y="2061"/>
                </a:cubicBezTo>
                <a:close/>
                <a:moveTo>
                  <a:pt x="5660" y="2730"/>
                </a:moveTo>
                <a:lnTo>
                  <a:pt x="5660" y="2730"/>
                </a:lnTo>
                <a:cubicBezTo>
                  <a:pt x="5660" y="2732"/>
                  <a:pt x="5661" y="2735"/>
                  <a:pt x="5661" y="2738"/>
                </a:cubicBezTo>
                <a:lnTo>
                  <a:pt x="5661" y="2738"/>
                </a:lnTo>
                <a:lnTo>
                  <a:pt x="5660" y="2730"/>
                </a:lnTo>
                <a:close/>
                <a:moveTo>
                  <a:pt x="5662" y="2743"/>
                </a:moveTo>
                <a:cubicBezTo>
                  <a:pt x="5663" y="2752"/>
                  <a:pt x="5665" y="2762"/>
                  <a:pt x="5666" y="2771"/>
                </a:cubicBezTo>
                <a:lnTo>
                  <a:pt x="5662" y="2743"/>
                </a:lnTo>
                <a:close/>
                <a:moveTo>
                  <a:pt x="5497" y="3345"/>
                </a:moveTo>
                <a:cubicBezTo>
                  <a:pt x="5497" y="3345"/>
                  <a:pt x="5495" y="3347"/>
                  <a:pt x="5492" y="3351"/>
                </a:cubicBezTo>
                <a:lnTo>
                  <a:pt x="5492" y="3351"/>
                </a:lnTo>
                <a:cubicBezTo>
                  <a:pt x="5495" y="3348"/>
                  <a:pt x="5497" y="3345"/>
                  <a:pt x="5497" y="3345"/>
                </a:cubicBezTo>
                <a:close/>
                <a:moveTo>
                  <a:pt x="5482" y="3364"/>
                </a:moveTo>
                <a:cubicBezTo>
                  <a:pt x="5482" y="3364"/>
                  <a:pt x="5482" y="3364"/>
                  <a:pt x="5482" y="3364"/>
                </a:cubicBezTo>
                <a:cubicBezTo>
                  <a:pt x="5482" y="3364"/>
                  <a:pt x="5482" y="3364"/>
                  <a:pt x="5482" y="3364"/>
                </a:cubicBezTo>
                <a:close/>
                <a:moveTo>
                  <a:pt x="5260" y="3583"/>
                </a:moveTo>
                <a:lnTo>
                  <a:pt x="5260" y="3583"/>
                </a:lnTo>
                <a:cubicBezTo>
                  <a:pt x="5260" y="3583"/>
                  <a:pt x="5258" y="3584"/>
                  <a:pt x="5254" y="3587"/>
                </a:cubicBezTo>
                <a:cubicBezTo>
                  <a:pt x="5253" y="3588"/>
                  <a:pt x="5252" y="3589"/>
                  <a:pt x="5250" y="3590"/>
                </a:cubicBezTo>
                <a:lnTo>
                  <a:pt x="5250" y="3590"/>
                </a:lnTo>
                <a:cubicBezTo>
                  <a:pt x="5255" y="3587"/>
                  <a:pt x="5260" y="3583"/>
                  <a:pt x="5260" y="3583"/>
                </a:cubicBezTo>
                <a:close/>
                <a:moveTo>
                  <a:pt x="5247" y="3593"/>
                </a:moveTo>
                <a:cubicBezTo>
                  <a:pt x="5246" y="3594"/>
                  <a:pt x="5246" y="3594"/>
                  <a:pt x="5246" y="3595"/>
                </a:cubicBezTo>
                <a:cubicBezTo>
                  <a:pt x="5243" y="3596"/>
                  <a:pt x="5242" y="3597"/>
                  <a:pt x="5242" y="3597"/>
                </a:cubicBezTo>
                <a:cubicBezTo>
                  <a:pt x="5242" y="3597"/>
                  <a:pt x="5244" y="3595"/>
                  <a:pt x="5247" y="3593"/>
                </a:cubicBezTo>
                <a:close/>
                <a:moveTo>
                  <a:pt x="1618" y="0"/>
                </a:moveTo>
                <a:cubicBezTo>
                  <a:pt x="1515" y="0"/>
                  <a:pt x="1411" y="20"/>
                  <a:pt x="1317" y="59"/>
                </a:cubicBezTo>
                <a:cubicBezTo>
                  <a:pt x="1090" y="152"/>
                  <a:pt x="888" y="325"/>
                  <a:pt x="734" y="524"/>
                </a:cubicBezTo>
                <a:cubicBezTo>
                  <a:pt x="590" y="708"/>
                  <a:pt x="468" y="911"/>
                  <a:pt x="369" y="1122"/>
                </a:cubicBezTo>
                <a:cubicBezTo>
                  <a:pt x="167" y="1548"/>
                  <a:pt x="52" y="2009"/>
                  <a:pt x="26" y="2479"/>
                </a:cubicBezTo>
                <a:cubicBezTo>
                  <a:pt x="0" y="2950"/>
                  <a:pt x="62" y="3400"/>
                  <a:pt x="215" y="3829"/>
                </a:cubicBezTo>
                <a:cubicBezTo>
                  <a:pt x="233" y="3882"/>
                  <a:pt x="254" y="3933"/>
                  <a:pt x="274" y="3985"/>
                </a:cubicBezTo>
                <a:cubicBezTo>
                  <a:pt x="290" y="4023"/>
                  <a:pt x="307" y="4055"/>
                  <a:pt x="346" y="4077"/>
                </a:cubicBezTo>
                <a:cubicBezTo>
                  <a:pt x="368" y="4090"/>
                  <a:pt x="398" y="4099"/>
                  <a:pt x="426" y="4099"/>
                </a:cubicBezTo>
                <a:cubicBezTo>
                  <a:pt x="440" y="4099"/>
                  <a:pt x="453" y="4097"/>
                  <a:pt x="465" y="4093"/>
                </a:cubicBezTo>
                <a:cubicBezTo>
                  <a:pt x="503" y="4081"/>
                  <a:pt x="539" y="4057"/>
                  <a:pt x="557" y="4022"/>
                </a:cubicBezTo>
                <a:cubicBezTo>
                  <a:pt x="576" y="3986"/>
                  <a:pt x="589" y="3940"/>
                  <a:pt x="573" y="3903"/>
                </a:cubicBezTo>
                <a:lnTo>
                  <a:pt x="573" y="3901"/>
                </a:lnTo>
                <a:cubicBezTo>
                  <a:pt x="465" y="3641"/>
                  <a:pt x="393" y="3369"/>
                  <a:pt x="356" y="3091"/>
                </a:cubicBezTo>
                <a:lnTo>
                  <a:pt x="356" y="3091"/>
                </a:lnTo>
                <a:lnTo>
                  <a:pt x="362" y="3131"/>
                </a:lnTo>
                <a:cubicBezTo>
                  <a:pt x="320" y="2825"/>
                  <a:pt x="321" y="2514"/>
                  <a:pt x="362" y="2207"/>
                </a:cubicBezTo>
                <a:lnTo>
                  <a:pt x="362" y="2207"/>
                </a:lnTo>
                <a:lnTo>
                  <a:pt x="356" y="2249"/>
                </a:lnTo>
                <a:cubicBezTo>
                  <a:pt x="377" y="2085"/>
                  <a:pt x="410" y="1924"/>
                  <a:pt x="455" y="1766"/>
                </a:cubicBezTo>
                <a:cubicBezTo>
                  <a:pt x="478" y="1686"/>
                  <a:pt x="503" y="1609"/>
                  <a:pt x="531" y="1531"/>
                </a:cubicBezTo>
                <a:cubicBezTo>
                  <a:pt x="546" y="1491"/>
                  <a:pt x="560" y="1452"/>
                  <a:pt x="576" y="1412"/>
                </a:cubicBezTo>
                <a:cubicBezTo>
                  <a:pt x="579" y="1404"/>
                  <a:pt x="583" y="1396"/>
                  <a:pt x="586" y="1389"/>
                </a:cubicBezTo>
                <a:cubicBezTo>
                  <a:pt x="586" y="1388"/>
                  <a:pt x="586" y="1388"/>
                  <a:pt x="586" y="1387"/>
                </a:cubicBezTo>
                <a:lnTo>
                  <a:pt x="586" y="1387"/>
                </a:lnTo>
                <a:cubicBezTo>
                  <a:pt x="585" y="1391"/>
                  <a:pt x="583" y="1394"/>
                  <a:pt x="583" y="1394"/>
                </a:cubicBezTo>
                <a:cubicBezTo>
                  <a:pt x="583" y="1394"/>
                  <a:pt x="584" y="1393"/>
                  <a:pt x="585" y="1390"/>
                </a:cubicBezTo>
                <a:cubicBezTo>
                  <a:pt x="586" y="1388"/>
                  <a:pt x="587" y="1385"/>
                  <a:pt x="588" y="1383"/>
                </a:cubicBezTo>
                <a:lnTo>
                  <a:pt x="588" y="1383"/>
                </a:lnTo>
                <a:cubicBezTo>
                  <a:pt x="587" y="1384"/>
                  <a:pt x="587" y="1386"/>
                  <a:pt x="586" y="1387"/>
                </a:cubicBezTo>
                <a:lnTo>
                  <a:pt x="586" y="1387"/>
                </a:lnTo>
                <a:cubicBezTo>
                  <a:pt x="588" y="1384"/>
                  <a:pt x="589" y="1380"/>
                  <a:pt x="590" y="1377"/>
                </a:cubicBezTo>
                <a:lnTo>
                  <a:pt x="590" y="1377"/>
                </a:lnTo>
                <a:cubicBezTo>
                  <a:pt x="590" y="1379"/>
                  <a:pt x="589" y="1381"/>
                  <a:pt x="588" y="1383"/>
                </a:cubicBezTo>
                <a:lnTo>
                  <a:pt x="588" y="1383"/>
                </a:lnTo>
                <a:cubicBezTo>
                  <a:pt x="589" y="1379"/>
                  <a:pt x="591" y="1376"/>
                  <a:pt x="592" y="1373"/>
                </a:cubicBezTo>
                <a:cubicBezTo>
                  <a:pt x="592" y="1373"/>
                  <a:pt x="592" y="1373"/>
                  <a:pt x="592" y="1373"/>
                </a:cubicBezTo>
                <a:lnTo>
                  <a:pt x="592" y="1373"/>
                </a:lnTo>
                <a:cubicBezTo>
                  <a:pt x="592" y="1373"/>
                  <a:pt x="591" y="1375"/>
                  <a:pt x="590" y="1377"/>
                </a:cubicBezTo>
                <a:lnTo>
                  <a:pt x="590" y="1377"/>
                </a:lnTo>
                <a:cubicBezTo>
                  <a:pt x="597" y="1362"/>
                  <a:pt x="604" y="1347"/>
                  <a:pt x="611" y="1331"/>
                </a:cubicBezTo>
                <a:cubicBezTo>
                  <a:pt x="678" y="1180"/>
                  <a:pt x="757" y="1035"/>
                  <a:pt x="848" y="895"/>
                </a:cubicBezTo>
                <a:cubicBezTo>
                  <a:pt x="870" y="860"/>
                  <a:pt x="893" y="827"/>
                  <a:pt x="917" y="793"/>
                </a:cubicBezTo>
                <a:cubicBezTo>
                  <a:pt x="929" y="777"/>
                  <a:pt x="940" y="761"/>
                  <a:pt x="952" y="744"/>
                </a:cubicBezTo>
                <a:cubicBezTo>
                  <a:pt x="955" y="740"/>
                  <a:pt x="958" y="735"/>
                  <a:pt x="962" y="730"/>
                </a:cubicBezTo>
                <a:lnTo>
                  <a:pt x="962" y="730"/>
                </a:lnTo>
                <a:cubicBezTo>
                  <a:pt x="961" y="731"/>
                  <a:pt x="960" y="733"/>
                  <a:pt x="959" y="735"/>
                </a:cubicBezTo>
                <a:lnTo>
                  <a:pt x="959" y="735"/>
                </a:lnTo>
                <a:cubicBezTo>
                  <a:pt x="960" y="733"/>
                  <a:pt x="963" y="729"/>
                  <a:pt x="966" y="725"/>
                </a:cubicBezTo>
                <a:lnTo>
                  <a:pt x="966" y="725"/>
                </a:lnTo>
                <a:cubicBezTo>
                  <a:pt x="965" y="727"/>
                  <a:pt x="963" y="728"/>
                  <a:pt x="962" y="730"/>
                </a:cubicBezTo>
                <a:lnTo>
                  <a:pt x="962" y="730"/>
                </a:lnTo>
                <a:cubicBezTo>
                  <a:pt x="965" y="726"/>
                  <a:pt x="969" y="722"/>
                  <a:pt x="972" y="718"/>
                </a:cubicBezTo>
                <a:cubicBezTo>
                  <a:pt x="1026" y="650"/>
                  <a:pt x="1084" y="587"/>
                  <a:pt x="1147" y="529"/>
                </a:cubicBezTo>
                <a:cubicBezTo>
                  <a:pt x="1165" y="514"/>
                  <a:pt x="1183" y="498"/>
                  <a:pt x="1201" y="483"/>
                </a:cubicBezTo>
                <a:cubicBezTo>
                  <a:pt x="1207" y="478"/>
                  <a:pt x="1212" y="473"/>
                  <a:pt x="1218" y="469"/>
                </a:cubicBezTo>
                <a:lnTo>
                  <a:pt x="1218" y="469"/>
                </a:lnTo>
                <a:cubicBezTo>
                  <a:pt x="1224" y="466"/>
                  <a:pt x="1228" y="462"/>
                  <a:pt x="1232" y="459"/>
                </a:cubicBezTo>
                <a:cubicBezTo>
                  <a:pt x="1271" y="430"/>
                  <a:pt x="1311" y="404"/>
                  <a:pt x="1352" y="381"/>
                </a:cubicBezTo>
                <a:cubicBezTo>
                  <a:pt x="1371" y="372"/>
                  <a:pt x="1390" y="362"/>
                  <a:pt x="1409" y="353"/>
                </a:cubicBezTo>
                <a:lnTo>
                  <a:pt x="1409" y="353"/>
                </a:lnTo>
                <a:cubicBezTo>
                  <a:pt x="1410" y="352"/>
                  <a:pt x="1411" y="352"/>
                  <a:pt x="1413" y="351"/>
                </a:cubicBezTo>
                <a:cubicBezTo>
                  <a:pt x="1424" y="347"/>
                  <a:pt x="1435" y="342"/>
                  <a:pt x="1445" y="338"/>
                </a:cubicBezTo>
                <a:cubicBezTo>
                  <a:pt x="1484" y="325"/>
                  <a:pt x="1525" y="314"/>
                  <a:pt x="1566" y="308"/>
                </a:cubicBezTo>
                <a:lnTo>
                  <a:pt x="1566" y="308"/>
                </a:lnTo>
                <a:cubicBezTo>
                  <a:pt x="1585" y="307"/>
                  <a:pt x="1604" y="306"/>
                  <a:pt x="1624" y="306"/>
                </a:cubicBezTo>
                <a:cubicBezTo>
                  <a:pt x="1637" y="306"/>
                  <a:pt x="1650" y="306"/>
                  <a:pt x="1663" y="307"/>
                </a:cubicBezTo>
                <a:lnTo>
                  <a:pt x="1663" y="307"/>
                </a:lnTo>
                <a:cubicBezTo>
                  <a:pt x="1701" y="313"/>
                  <a:pt x="1738" y="321"/>
                  <a:pt x="1773" y="335"/>
                </a:cubicBezTo>
                <a:lnTo>
                  <a:pt x="1773" y="335"/>
                </a:lnTo>
                <a:cubicBezTo>
                  <a:pt x="1772" y="334"/>
                  <a:pt x="1771" y="333"/>
                  <a:pt x="1769" y="332"/>
                </a:cubicBezTo>
                <a:lnTo>
                  <a:pt x="1769" y="332"/>
                </a:lnTo>
                <a:cubicBezTo>
                  <a:pt x="1779" y="337"/>
                  <a:pt x="1788" y="341"/>
                  <a:pt x="1798" y="345"/>
                </a:cubicBezTo>
                <a:cubicBezTo>
                  <a:pt x="1814" y="354"/>
                  <a:pt x="1828" y="363"/>
                  <a:pt x="1844" y="371"/>
                </a:cubicBezTo>
                <a:cubicBezTo>
                  <a:pt x="1850" y="376"/>
                  <a:pt x="1857" y="380"/>
                  <a:pt x="1862" y="384"/>
                </a:cubicBezTo>
                <a:cubicBezTo>
                  <a:pt x="1868" y="388"/>
                  <a:pt x="1881" y="399"/>
                  <a:pt x="1882" y="400"/>
                </a:cubicBezTo>
                <a:lnTo>
                  <a:pt x="1882" y="400"/>
                </a:lnTo>
                <a:cubicBezTo>
                  <a:pt x="1889" y="405"/>
                  <a:pt x="1896" y="411"/>
                  <a:pt x="1903" y="417"/>
                </a:cubicBezTo>
                <a:cubicBezTo>
                  <a:pt x="1923" y="437"/>
                  <a:pt x="1942" y="459"/>
                  <a:pt x="1961" y="480"/>
                </a:cubicBezTo>
                <a:lnTo>
                  <a:pt x="1961" y="480"/>
                </a:lnTo>
                <a:cubicBezTo>
                  <a:pt x="1959" y="478"/>
                  <a:pt x="1958" y="477"/>
                  <a:pt x="1958" y="477"/>
                </a:cubicBezTo>
                <a:lnTo>
                  <a:pt x="1958" y="477"/>
                </a:lnTo>
                <a:cubicBezTo>
                  <a:pt x="1958" y="477"/>
                  <a:pt x="1968" y="488"/>
                  <a:pt x="1972" y="494"/>
                </a:cubicBezTo>
                <a:cubicBezTo>
                  <a:pt x="1978" y="501"/>
                  <a:pt x="1983" y="508"/>
                  <a:pt x="1988" y="517"/>
                </a:cubicBezTo>
                <a:cubicBezTo>
                  <a:pt x="1998" y="531"/>
                  <a:pt x="2008" y="547"/>
                  <a:pt x="2016" y="563"/>
                </a:cubicBezTo>
                <a:cubicBezTo>
                  <a:pt x="2027" y="578"/>
                  <a:pt x="2035" y="596"/>
                  <a:pt x="2042" y="612"/>
                </a:cubicBezTo>
                <a:cubicBezTo>
                  <a:pt x="2048" y="622"/>
                  <a:pt x="2052" y="630"/>
                  <a:pt x="2057" y="640"/>
                </a:cubicBezTo>
                <a:cubicBezTo>
                  <a:pt x="2059" y="647"/>
                  <a:pt x="2063" y="658"/>
                  <a:pt x="2062" y="658"/>
                </a:cubicBezTo>
                <a:cubicBezTo>
                  <a:pt x="2062" y="658"/>
                  <a:pt x="2059" y="652"/>
                  <a:pt x="2052" y="633"/>
                </a:cubicBezTo>
                <a:lnTo>
                  <a:pt x="2052" y="633"/>
                </a:lnTo>
                <a:cubicBezTo>
                  <a:pt x="2076" y="701"/>
                  <a:pt x="2098" y="767"/>
                  <a:pt x="2110" y="839"/>
                </a:cubicBezTo>
                <a:lnTo>
                  <a:pt x="2110" y="839"/>
                </a:lnTo>
                <a:cubicBezTo>
                  <a:pt x="2127" y="973"/>
                  <a:pt x="2119" y="1108"/>
                  <a:pt x="2101" y="1242"/>
                </a:cubicBezTo>
                <a:lnTo>
                  <a:pt x="2107" y="1202"/>
                </a:lnTo>
                <a:lnTo>
                  <a:pt x="2107" y="1202"/>
                </a:lnTo>
                <a:cubicBezTo>
                  <a:pt x="2083" y="1386"/>
                  <a:pt x="2041" y="1567"/>
                  <a:pt x="2003" y="1748"/>
                </a:cubicBezTo>
                <a:cubicBezTo>
                  <a:pt x="1966" y="1934"/>
                  <a:pt x="1929" y="2118"/>
                  <a:pt x="1890" y="2304"/>
                </a:cubicBezTo>
                <a:cubicBezTo>
                  <a:pt x="1877" y="2366"/>
                  <a:pt x="1894" y="2426"/>
                  <a:pt x="1946" y="2466"/>
                </a:cubicBezTo>
                <a:cubicBezTo>
                  <a:pt x="1972" y="2487"/>
                  <a:pt x="2008" y="2499"/>
                  <a:pt x="2044" y="2499"/>
                </a:cubicBezTo>
                <a:cubicBezTo>
                  <a:pt x="2070" y="2499"/>
                  <a:pt x="2097" y="2493"/>
                  <a:pt x="2119" y="2478"/>
                </a:cubicBezTo>
                <a:cubicBezTo>
                  <a:pt x="2326" y="2337"/>
                  <a:pt x="2546" y="2213"/>
                  <a:pt x="2776" y="2111"/>
                </a:cubicBezTo>
                <a:cubicBezTo>
                  <a:pt x="2791" y="2105"/>
                  <a:pt x="2805" y="2098"/>
                  <a:pt x="2819" y="2092"/>
                </a:cubicBezTo>
                <a:cubicBezTo>
                  <a:pt x="2825" y="2089"/>
                  <a:pt x="2831" y="2088"/>
                  <a:pt x="2837" y="2085"/>
                </a:cubicBezTo>
                <a:cubicBezTo>
                  <a:pt x="2843" y="2082"/>
                  <a:pt x="2846" y="2081"/>
                  <a:pt x="2846" y="2081"/>
                </a:cubicBezTo>
                <a:lnTo>
                  <a:pt x="2846" y="2081"/>
                </a:lnTo>
                <a:cubicBezTo>
                  <a:pt x="2846" y="2081"/>
                  <a:pt x="2826" y="2090"/>
                  <a:pt x="2826" y="2090"/>
                </a:cubicBezTo>
                <a:cubicBezTo>
                  <a:pt x="2826" y="2090"/>
                  <a:pt x="2829" y="2089"/>
                  <a:pt x="2835" y="2087"/>
                </a:cubicBezTo>
                <a:cubicBezTo>
                  <a:pt x="2864" y="2074"/>
                  <a:pt x="2893" y="2062"/>
                  <a:pt x="2922" y="2051"/>
                </a:cubicBezTo>
                <a:cubicBezTo>
                  <a:pt x="2981" y="2028"/>
                  <a:pt x="3040" y="2006"/>
                  <a:pt x="3100" y="1986"/>
                </a:cubicBezTo>
                <a:cubicBezTo>
                  <a:pt x="3218" y="1945"/>
                  <a:pt x="3339" y="1911"/>
                  <a:pt x="3461" y="1881"/>
                </a:cubicBezTo>
                <a:cubicBezTo>
                  <a:pt x="3599" y="1848"/>
                  <a:pt x="3738" y="1822"/>
                  <a:pt x="3877" y="1803"/>
                </a:cubicBezTo>
                <a:lnTo>
                  <a:pt x="3877" y="1803"/>
                </a:lnTo>
                <a:lnTo>
                  <a:pt x="3837" y="1807"/>
                </a:lnTo>
                <a:cubicBezTo>
                  <a:pt x="3972" y="1790"/>
                  <a:pt x="4109" y="1779"/>
                  <a:pt x="4246" y="1779"/>
                </a:cubicBezTo>
                <a:cubicBezTo>
                  <a:pt x="4347" y="1779"/>
                  <a:pt x="4448" y="1785"/>
                  <a:pt x="4549" y="1798"/>
                </a:cubicBezTo>
                <a:lnTo>
                  <a:pt x="4549" y="1798"/>
                </a:lnTo>
                <a:cubicBezTo>
                  <a:pt x="4666" y="1815"/>
                  <a:pt x="4781" y="1841"/>
                  <a:pt x="4892" y="1879"/>
                </a:cubicBezTo>
                <a:cubicBezTo>
                  <a:pt x="4919" y="1889"/>
                  <a:pt x="4946" y="1899"/>
                  <a:pt x="4974" y="1911"/>
                </a:cubicBezTo>
                <a:cubicBezTo>
                  <a:pt x="4974" y="1911"/>
                  <a:pt x="4974" y="1911"/>
                  <a:pt x="4974" y="1911"/>
                </a:cubicBezTo>
                <a:lnTo>
                  <a:pt x="4974" y="1911"/>
                </a:lnTo>
                <a:cubicBezTo>
                  <a:pt x="4977" y="1912"/>
                  <a:pt x="4979" y="1914"/>
                  <a:pt x="4982" y="1915"/>
                </a:cubicBezTo>
                <a:cubicBezTo>
                  <a:pt x="5000" y="1922"/>
                  <a:pt x="5015" y="1930"/>
                  <a:pt x="5033" y="1938"/>
                </a:cubicBezTo>
                <a:cubicBezTo>
                  <a:pt x="5083" y="1963"/>
                  <a:pt x="5132" y="1990"/>
                  <a:pt x="5179" y="2022"/>
                </a:cubicBezTo>
                <a:cubicBezTo>
                  <a:pt x="5202" y="2036"/>
                  <a:pt x="5224" y="2052"/>
                  <a:pt x="5246" y="2068"/>
                </a:cubicBezTo>
                <a:cubicBezTo>
                  <a:pt x="5249" y="2070"/>
                  <a:pt x="5252" y="2072"/>
                  <a:pt x="5255" y="2074"/>
                </a:cubicBezTo>
                <a:lnTo>
                  <a:pt x="5255" y="2074"/>
                </a:lnTo>
                <a:cubicBezTo>
                  <a:pt x="5266" y="2084"/>
                  <a:pt x="5277" y="2093"/>
                  <a:pt x="5287" y="2101"/>
                </a:cubicBezTo>
                <a:cubicBezTo>
                  <a:pt x="5329" y="2137"/>
                  <a:pt x="5368" y="2176"/>
                  <a:pt x="5405" y="2217"/>
                </a:cubicBezTo>
                <a:cubicBezTo>
                  <a:pt x="5421" y="2234"/>
                  <a:pt x="5437" y="2253"/>
                  <a:pt x="5451" y="2271"/>
                </a:cubicBezTo>
                <a:lnTo>
                  <a:pt x="5451" y="2271"/>
                </a:lnTo>
                <a:cubicBezTo>
                  <a:pt x="5451" y="2270"/>
                  <a:pt x="5451" y="2270"/>
                  <a:pt x="5450" y="2270"/>
                </a:cubicBezTo>
                <a:lnTo>
                  <a:pt x="5450" y="2270"/>
                </a:lnTo>
                <a:cubicBezTo>
                  <a:pt x="5450" y="2270"/>
                  <a:pt x="5454" y="2275"/>
                  <a:pt x="5467" y="2292"/>
                </a:cubicBezTo>
                <a:cubicBezTo>
                  <a:pt x="5463" y="2287"/>
                  <a:pt x="5460" y="2281"/>
                  <a:pt x="5456" y="2276"/>
                </a:cubicBezTo>
                <a:cubicBezTo>
                  <a:pt x="5454" y="2275"/>
                  <a:pt x="5453" y="2273"/>
                  <a:pt x="5451" y="2271"/>
                </a:cubicBezTo>
                <a:lnTo>
                  <a:pt x="5451" y="2271"/>
                </a:lnTo>
                <a:cubicBezTo>
                  <a:pt x="5453" y="2272"/>
                  <a:pt x="5456" y="2276"/>
                  <a:pt x="5459" y="2279"/>
                </a:cubicBezTo>
                <a:cubicBezTo>
                  <a:pt x="5467" y="2292"/>
                  <a:pt x="5477" y="2305"/>
                  <a:pt x="5486" y="2318"/>
                </a:cubicBezTo>
                <a:cubicBezTo>
                  <a:pt x="5518" y="2363"/>
                  <a:pt x="5545" y="2409"/>
                  <a:pt x="5569" y="2456"/>
                </a:cubicBezTo>
                <a:cubicBezTo>
                  <a:pt x="5577" y="2471"/>
                  <a:pt x="5584" y="2485"/>
                  <a:pt x="5590" y="2500"/>
                </a:cubicBezTo>
                <a:cubicBezTo>
                  <a:pt x="5592" y="2504"/>
                  <a:pt x="5595" y="2510"/>
                  <a:pt x="5597" y="2514"/>
                </a:cubicBezTo>
                <a:lnTo>
                  <a:pt x="5598" y="2517"/>
                </a:lnTo>
                <a:lnTo>
                  <a:pt x="5598" y="2517"/>
                </a:lnTo>
                <a:cubicBezTo>
                  <a:pt x="5608" y="2543"/>
                  <a:pt x="5618" y="2568"/>
                  <a:pt x="5627" y="2594"/>
                </a:cubicBezTo>
                <a:cubicBezTo>
                  <a:pt x="5641" y="2642"/>
                  <a:pt x="5654" y="2691"/>
                  <a:pt x="5662" y="2741"/>
                </a:cubicBezTo>
                <a:lnTo>
                  <a:pt x="5662" y="2741"/>
                </a:lnTo>
                <a:cubicBezTo>
                  <a:pt x="5671" y="2810"/>
                  <a:pt x="5671" y="2880"/>
                  <a:pt x="5664" y="2949"/>
                </a:cubicBezTo>
                <a:lnTo>
                  <a:pt x="5664" y="2949"/>
                </a:lnTo>
                <a:cubicBezTo>
                  <a:pt x="5658" y="2986"/>
                  <a:pt x="5650" y="3023"/>
                  <a:pt x="5640" y="3059"/>
                </a:cubicBezTo>
                <a:cubicBezTo>
                  <a:pt x="5634" y="3078"/>
                  <a:pt x="5628" y="3098"/>
                  <a:pt x="5621" y="3117"/>
                </a:cubicBezTo>
                <a:cubicBezTo>
                  <a:pt x="5618" y="3127"/>
                  <a:pt x="5614" y="3137"/>
                  <a:pt x="5611" y="3146"/>
                </a:cubicBezTo>
                <a:cubicBezTo>
                  <a:pt x="5611" y="3146"/>
                  <a:pt x="5611" y="3146"/>
                  <a:pt x="5611" y="3146"/>
                </a:cubicBezTo>
                <a:lnTo>
                  <a:pt x="5611" y="3146"/>
                </a:lnTo>
                <a:cubicBezTo>
                  <a:pt x="5611" y="3146"/>
                  <a:pt x="5610" y="3147"/>
                  <a:pt x="5610" y="3149"/>
                </a:cubicBezTo>
                <a:cubicBezTo>
                  <a:pt x="5592" y="3186"/>
                  <a:pt x="5574" y="3223"/>
                  <a:pt x="5552" y="3259"/>
                </a:cubicBezTo>
                <a:cubicBezTo>
                  <a:pt x="5544" y="3277"/>
                  <a:pt x="5532" y="3292"/>
                  <a:pt x="5522" y="3308"/>
                </a:cubicBezTo>
                <a:cubicBezTo>
                  <a:pt x="5516" y="3317"/>
                  <a:pt x="5510" y="3326"/>
                  <a:pt x="5505" y="3333"/>
                </a:cubicBezTo>
                <a:cubicBezTo>
                  <a:pt x="5499" y="3343"/>
                  <a:pt x="5486" y="3354"/>
                  <a:pt x="5482" y="3364"/>
                </a:cubicBezTo>
                <a:lnTo>
                  <a:pt x="5482" y="3364"/>
                </a:lnTo>
                <a:cubicBezTo>
                  <a:pt x="5482" y="3363"/>
                  <a:pt x="5485" y="3360"/>
                  <a:pt x="5487" y="3357"/>
                </a:cubicBezTo>
                <a:lnTo>
                  <a:pt x="5487" y="3357"/>
                </a:lnTo>
                <a:cubicBezTo>
                  <a:pt x="5486" y="3359"/>
                  <a:pt x="5484" y="3361"/>
                  <a:pt x="5483" y="3363"/>
                </a:cubicBezTo>
                <a:cubicBezTo>
                  <a:pt x="5476" y="3372"/>
                  <a:pt x="5470" y="3379"/>
                  <a:pt x="5463" y="3387"/>
                </a:cubicBezTo>
                <a:cubicBezTo>
                  <a:pt x="5450" y="3402"/>
                  <a:pt x="5436" y="3418"/>
                  <a:pt x="5421" y="3433"/>
                </a:cubicBezTo>
                <a:cubicBezTo>
                  <a:pt x="5391" y="3465"/>
                  <a:pt x="5359" y="3497"/>
                  <a:pt x="5326" y="3526"/>
                </a:cubicBezTo>
                <a:cubicBezTo>
                  <a:pt x="5312" y="3538"/>
                  <a:pt x="5297" y="3551"/>
                  <a:pt x="5282" y="3564"/>
                </a:cubicBezTo>
                <a:cubicBezTo>
                  <a:pt x="5274" y="3572"/>
                  <a:pt x="5266" y="3577"/>
                  <a:pt x="5257" y="3585"/>
                </a:cubicBezTo>
                <a:cubicBezTo>
                  <a:pt x="5253" y="3587"/>
                  <a:pt x="5250" y="3590"/>
                  <a:pt x="5247" y="3593"/>
                </a:cubicBezTo>
                <a:lnTo>
                  <a:pt x="5247" y="3593"/>
                </a:lnTo>
                <a:cubicBezTo>
                  <a:pt x="5215" y="3617"/>
                  <a:pt x="5181" y="3641"/>
                  <a:pt x="5146" y="3664"/>
                </a:cubicBezTo>
                <a:cubicBezTo>
                  <a:pt x="5073" y="3713"/>
                  <a:pt x="4995" y="3756"/>
                  <a:pt x="4916" y="3796"/>
                </a:cubicBezTo>
                <a:cubicBezTo>
                  <a:pt x="4877" y="3816"/>
                  <a:pt x="4837" y="3836"/>
                  <a:pt x="4797" y="3854"/>
                </a:cubicBezTo>
                <a:cubicBezTo>
                  <a:pt x="4779" y="3862"/>
                  <a:pt x="4753" y="3868"/>
                  <a:pt x="4739" y="3880"/>
                </a:cubicBezTo>
                <a:cubicBezTo>
                  <a:pt x="4739" y="3880"/>
                  <a:pt x="4739" y="3880"/>
                  <a:pt x="4739" y="3880"/>
                </a:cubicBezTo>
                <a:cubicBezTo>
                  <a:pt x="4739" y="3880"/>
                  <a:pt x="4742" y="3878"/>
                  <a:pt x="4745" y="3877"/>
                </a:cubicBezTo>
                <a:lnTo>
                  <a:pt x="4745" y="3877"/>
                </a:lnTo>
                <a:cubicBezTo>
                  <a:pt x="4745" y="3877"/>
                  <a:pt x="4744" y="3878"/>
                  <a:pt x="4743" y="3878"/>
                </a:cubicBezTo>
                <a:cubicBezTo>
                  <a:pt x="4730" y="3882"/>
                  <a:pt x="4719" y="3888"/>
                  <a:pt x="4706" y="3892"/>
                </a:cubicBezTo>
                <a:cubicBezTo>
                  <a:pt x="4507" y="3972"/>
                  <a:pt x="4303" y="4036"/>
                  <a:pt x="4096" y="4090"/>
                </a:cubicBezTo>
                <a:cubicBezTo>
                  <a:pt x="3863" y="4149"/>
                  <a:pt x="3627" y="4193"/>
                  <a:pt x="3389" y="4225"/>
                </a:cubicBezTo>
                <a:lnTo>
                  <a:pt x="3430" y="4219"/>
                </a:lnTo>
                <a:lnTo>
                  <a:pt x="3430" y="4219"/>
                </a:lnTo>
                <a:cubicBezTo>
                  <a:pt x="2941" y="4285"/>
                  <a:pt x="2447" y="4301"/>
                  <a:pt x="1954" y="4301"/>
                </a:cubicBezTo>
                <a:cubicBezTo>
                  <a:pt x="1864" y="4301"/>
                  <a:pt x="1774" y="4301"/>
                  <a:pt x="1684" y="4300"/>
                </a:cubicBezTo>
                <a:cubicBezTo>
                  <a:pt x="1520" y="4297"/>
                  <a:pt x="1356" y="4294"/>
                  <a:pt x="1192" y="4291"/>
                </a:cubicBezTo>
                <a:cubicBezTo>
                  <a:pt x="1191" y="4291"/>
                  <a:pt x="1190" y="4291"/>
                  <a:pt x="1190" y="4291"/>
                </a:cubicBezTo>
                <a:cubicBezTo>
                  <a:pt x="1110" y="4291"/>
                  <a:pt x="1034" y="4364"/>
                  <a:pt x="1036" y="4447"/>
                </a:cubicBezTo>
                <a:cubicBezTo>
                  <a:pt x="1041" y="4529"/>
                  <a:pt x="1106" y="4599"/>
                  <a:pt x="1192" y="4602"/>
                </a:cubicBezTo>
                <a:cubicBezTo>
                  <a:pt x="1456" y="4606"/>
                  <a:pt x="1719" y="4611"/>
                  <a:pt x="1983" y="4611"/>
                </a:cubicBezTo>
                <a:cubicBezTo>
                  <a:pt x="2076" y="4611"/>
                  <a:pt x="2168" y="4611"/>
                  <a:pt x="2261" y="4609"/>
                </a:cubicBezTo>
                <a:cubicBezTo>
                  <a:pt x="2615" y="4603"/>
                  <a:pt x="2971" y="4585"/>
                  <a:pt x="3323" y="4543"/>
                </a:cubicBezTo>
                <a:cubicBezTo>
                  <a:pt x="3677" y="4501"/>
                  <a:pt x="4041" y="4435"/>
                  <a:pt x="4389" y="4331"/>
                </a:cubicBezTo>
                <a:cubicBezTo>
                  <a:pt x="4700" y="4238"/>
                  <a:pt x="5013" y="4120"/>
                  <a:pt x="5287" y="3943"/>
                </a:cubicBezTo>
                <a:cubicBezTo>
                  <a:pt x="5415" y="3859"/>
                  <a:pt x="5538" y="3764"/>
                  <a:pt x="5641" y="3652"/>
                </a:cubicBezTo>
                <a:cubicBezTo>
                  <a:pt x="5752" y="3536"/>
                  <a:pt x="5839" y="3403"/>
                  <a:pt x="5900" y="3255"/>
                </a:cubicBezTo>
                <a:cubicBezTo>
                  <a:pt x="6026" y="2954"/>
                  <a:pt x="5991" y="2622"/>
                  <a:pt x="5854" y="2333"/>
                </a:cubicBezTo>
                <a:cubicBezTo>
                  <a:pt x="5716" y="2045"/>
                  <a:pt x="5477" y="1815"/>
                  <a:pt x="5198" y="1675"/>
                </a:cubicBezTo>
                <a:cubicBezTo>
                  <a:pt x="4902" y="1528"/>
                  <a:pt x="4574" y="1469"/>
                  <a:pt x="4246" y="1469"/>
                </a:cubicBezTo>
                <a:cubicBezTo>
                  <a:pt x="4219" y="1469"/>
                  <a:pt x="4193" y="1470"/>
                  <a:pt x="4166" y="1471"/>
                </a:cubicBezTo>
                <a:cubicBezTo>
                  <a:pt x="3818" y="1482"/>
                  <a:pt x="3467" y="1548"/>
                  <a:pt x="3135" y="1650"/>
                </a:cubicBezTo>
                <a:cubicBezTo>
                  <a:pt x="2836" y="1742"/>
                  <a:pt x="2540" y="1868"/>
                  <a:pt x="2265" y="2023"/>
                </a:cubicBezTo>
                <a:lnTo>
                  <a:pt x="2265" y="2023"/>
                </a:lnTo>
                <a:cubicBezTo>
                  <a:pt x="2297" y="1870"/>
                  <a:pt x="2328" y="1716"/>
                  <a:pt x="2359" y="1563"/>
                </a:cubicBezTo>
                <a:cubicBezTo>
                  <a:pt x="2414" y="1286"/>
                  <a:pt x="2463" y="987"/>
                  <a:pt x="2399" y="702"/>
                </a:cubicBezTo>
                <a:cubicBezTo>
                  <a:pt x="2349" y="469"/>
                  <a:pt x="2216" y="253"/>
                  <a:pt x="2019" y="118"/>
                </a:cubicBezTo>
                <a:cubicBezTo>
                  <a:pt x="1905" y="39"/>
                  <a:pt x="1762" y="0"/>
                  <a:pt x="16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7"/>
          <p:cNvSpPr/>
          <p:nvPr/>
        </p:nvSpPr>
        <p:spPr>
          <a:xfrm>
            <a:off x="8483977" y="2183127"/>
            <a:ext cx="602357" cy="777245"/>
          </a:xfrm>
          <a:custGeom>
            <a:avLst/>
            <a:gdLst/>
            <a:ahLst/>
            <a:cxnLst/>
            <a:rect l="l" t="t" r="r" b="b"/>
            <a:pathLst>
              <a:path w="4885" h="6270" extrusionOk="0">
                <a:moveTo>
                  <a:pt x="1464" y="291"/>
                </a:moveTo>
                <a:lnTo>
                  <a:pt x="1464" y="291"/>
                </a:lnTo>
                <a:cubicBezTo>
                  <a:pt x="1465" y="291"/>
                  <a:pt x="1467" y="291"/>
                  <a:pt x="1469" y="292"/>
                </a:cubicBezTo>
                <a:cubicBezTo>
                  <a:pt x="1469" y="292"/>
                  <a:pt x="1469" y="292"/>
                  <a:pt x="1470" y="292"/>
                </a:cubicBezTo>
                <a:lnTo>
                  <a:pt x="1470" y="292"/>
                </a:lnTo>
                <a:cubicBezTo>
                  <a:pt x="1468" y="292"/>
                  <a:pt x="1466" y="291"/>
                  <a:pt x="1464" y="291"/>
                </a:cubicBezTo>
                <a:close/>
                <a:moveTo>
                  <a:pt x="1041" y="290"/>
                </a:moveTo>
                <a:cubicBezTo>
                  <a:pt x="1035" y="291"/>
                  <a:pt x="1029" y="292"/>
                  <a:pt x="1022" y="293"/>
                </a:cubicBezTo>
                <a:lnTo>
                  <a:pt x="1022" y="293"/>
                </a:lnTo>
                <a:cubicBezTo>
                  <a:pt x="1018" y="293"/>
                  <a:pt x="1015" y="294"/>
                  <a:pt x="1015" y="294"/>
                </a:cubicBezTo>
                <a:cubicBezTo>
                  <a:pt x="1015" y="294"/>
                  <a:pt x="1022" y="293"/>
                  <a:pt x="1041" y="290"/>
                </a:cubicBezTo>
                <a:close/>
                <a:moveTo>
                  <a:pt x="710" y="374"/>
                </a:moveTo>
                <a:cubicBezTo>
                  <a:pt x="709" y="374"/>
                  <a:pt x="708" y="375"/>
                  <a:pt x="707" y="375"/>
                </a:cubicBezTo>
                <a:lnTo>
                  <a:pt x="707" y="375"/>
                </a:lnTo>
                <a:cubicBezTo>
                  <a:pt x="708" y="375"/>
                  <a:pt x="709" y="374"/>
                  <a:pt x="710" y="374"/>
                </a:cubicBezTo>
                <a:close/>
                <a:moveTo>
                  <a:pt x="521" y="479"/>
                </a:moveTo>
                <a:lnTo>
                  <a:pt x="521" y="479"/>
                </a:lnTo>
                <a:cubicBezTo>
                  <a:pt x="521" y="479"/>
                  <a:pt x="509" y="488"/>
                  <a:pt x="504" y="492"/>
                </a:cubicBezTo>
                <a:lnTo>
                  <a:pt x="504" y="492"/>
                </a:lnTo>
                <a:cubicBezTo>
                  <a:pt x="509" y="487"/>
                  <a:pt x="516" y="481"/>
                  <a:pt x="520" y="479"/>
                </a:cubicBezTo>
                <a:cubicBezTo>
                  <a:pt x="520" y="479"/>
                  <a:pt x="521" y="479"/>
                  <a:pt x="521" y="479"/>
                </a:cubicBezTo>
                <a:close/>
                <a:moveTo>
                  <a:pt x="290" y="853"/>
                </a:moveTo>
                <a:cubicBezTo>
                  <a:pt x="289" y="853"/>
                  <a:pt x="288" y="868"/>
                  <a:pt x="287" y="874"/>
                </a:cubicBezTo>
                <a:lnTo>
                  <a:pt x="287" y="874"/>
                </a:lnTo>
                <a:cubicBezTo>
                  <a:pt x="289" y="870"/>
                  <a:pt x="289" y="866"/>
                  <a:pt x="289" y="863"/>
                </a:cubicBezTo>
                <a:cubicBezTo>
                  <a:pt x="290" y="856"/>
                  <a:pt x="290" y="853"/>
                  <a:pt x="290" y="853"/>
                </a:cubicBezTo>
                <a:close/>
                <a:moveTo>
                  <a:pt x="2598" y="1249"/>
                </a:moveTo>
                <a:cubicBezTo>
                  <a:pt x="2598" y="1249"/>
                  <a:pt x="2595" y="1250"/>
                  <a:pt x="2592" y="1250"/>
                </a:cubicBezTo>
                <a:lnTo>
                  <a:pt x="2592" y="1250"/>
                </a:lnTo>
                <a:cubicBezTo>
                  <a:pt x="2592" y="1250"/>
                  <a:pt x="2592" y="1250"/>
                  <a:pt x="2593" y="1250"/>
                </a:cubicBezTo>
                <a:cubicBezTo>
                  <a:pt x="2596" y="1250"/>
                  <a:pt x="2598" y="1249"/>
                  <a:pt x="2598" y="1249"/>
                </a:cubicBezTo>
                <a:close/>
                <a:moveTo>
                  <a:pt x="3121" y="1407"/>
                </a:moveTo>
                <a:lnTo>
                  <a:pt x="3121" y="1407"/>
                </a:lnTo>
                <a:cubicBezTo>
                  <a:pt x="3123" y="1410"/>
                  <a:pt x="3127" y="1418"/>
                  <a:pt x="3129" y="1424"/>
                </a:cubicBezTo>
                <a:lnTo>
                  <a:pt x="3129" y="1424"/>
                </a:lnTo>
                <a:cubicBezTo>
                  <a:pt x="3126" y="1418"/>
                  <a:pt x="3124" y="1413"/>
                  <a:pt x="3121" y="1407"/>
                </a:cubicBezTo>
                <a:close/>
                <a:moveTo>
                  <a:pt x="3136" y="1449"/>
                </a:moveTo>
                <a:cubicBezTo>
                  <a:pt x="3136" y="1452"/>
                  <a:pt x="3137" y="1455"/>
                  <a:pt x="3137" y="1458"/>
                </a:cubicBezTo>
                <a:lnTo>
                  <a:pt x="3137" y="1458"/>
                </a:lnTo>
                <a:cubicBezTo>
                  <a:pt x="3136" y="1455"/>
                  <a:pt x="3136" y="1452"/>
                  <a:pt x="3136" y="1449"/>
                </a:cubicBezTo>
                <a:close/>
                <a:moveTo>
                  <a:pt x="1848" y="1566"/>
                </a:moveTo>
                <a:cubicBezTo>
                  <a:pt x="1847" y="1566"/>
                  <a:pt x="1839" y="1571"/>
                  <a:pt x="1834" y="1575"/>
                </a:cubicBezTo>
                <a:lnTo>
                  <a:pt x="1834" y="1575"/>
                </a:lnTo>
                <a:cubicBezTo>
                  <a:pt x="1845" y="1568"/>
                  <a:pt x="1848" y="1566"/>
                  <a:pt x="1848" y="1566"/>
                </a:cubicBezTo>
                <a:close/>
                <a:moveTo>
                  <a:pt x="1631" y="1774"/>
                </a:moveTo>
                <a:lnTo>
                  <a:pt x="1631" y="1774"/>
                </a:lnTo>
                <a:cubicBezTo>
                  <a:pt x="1628" y="1778"/>
                  <a:pt x="1626" y="1781"/>
                  <a:pt x="1624" y="1784"/>
                </a:cubicBezTo>
                <a:cubicBezTo>
                  <a:pt x="1624" y="1784"/>
                  <a:pt x="1624" y="1785"/>
                  <a:pt x="1623" y="1785"/>
                </a:cubicBezTo>
                <a:lnTo>
                  <a:pt x="1623" y="1785"/>
                </a:lnTo>
                <a:cubicBezTo>
                  <a:pt x="1625" y="1783"/>
                  <a:pt x="1627" y="1779"/>
                  <a:pt x="1628" y="1777"/>
                </a:cubicBezTo>
                <a:cubicBezTo>
                  <a:pt x="1629" y="1776"/>
                  <a:pt x="1630" y="1775"/>
                  <a:pt x="1631" y="1774"/>
                </a:cubicBezTo>
                <a:close/>
                <a:moveTo>
                  <a:pt x="1853" y="1879"/>
                </a:moveTo>
                <a:cubicBezTo>
                  <a:pt x="1853" y="1879"/>
                  <a:pt x="1853" y="1879"/>
                  <a:pt x="1853" y="1879"/>
                </a:cubicBezTo>
                <a:lnTo>
                  <a:pt x="1853" y="1879"/>
                </a:lnTo>
                <a:cubicBezTo>
                  <a:pt x="1853" y="1879"/>
                  <a:pt x="1853" y="1879"/>
                  <a:pt x="1853" y="1879"/>
                </a:cubicBezTo>
                <a:close/>
                <a:moveTo>
                  <a:pt x="1853" y="1879"/>
                </a:moveTo>
                <a:cubicBezTo>
                  <a:pt x="1853" y="1879"/>
                  <a:pt x="1854" y="1880"/>
                  <a:pt x="1854" y="1880"/>
                </a:cubicBezTo>
                <a:lnTo>
                  <a:pt x="1854" y="1880"/>
                </a:lnTo>
                <a:cubicBezTo>
                  <a:pt x="1856" y="1880"/>
                  <a:pt x="1857" y="1880"/>
                  <a:pt x="1859" y="1880"/>
                </a:cubicBezTo>
                <a:cubicBezTo>
                  <a:pt x="1863" y="1880"/>
                  <a:pt x="1867" y="1882"/>
                  <a:pt x="1870" y="1882"/>
                </a:cubicBezTo>
                <a:cubicBezTo>
                  <a:pt x="1875" y="1882"/>
                  <a:pt x="1876" y="1883"/>
                  <a:pt x="1877" y="1883"/>
                </a:cubicBezTo>
                <a:cubicBezTo>
                  <a:pt x="1877" y="1883"/>
                  <a:pt x="1854" y="1879"/>
                  <a:pt x="1853" y="1879"/>
                </a:cubicBezTo>
                <a:close/>
                <a:moveTo>
                  <a:pt x="2577" y="1892"/>
                </a:moveTo>
                <a:cubicBezTo>
                  <a:pt x="2575" y="1892"/>
                  <a:pt x="2572" y="1893"/>
                  <a:pt x="2570" y="1893"/>
                </a:cubicBezTo>
                <a:cubicBezTo>
                  <a:pt x="2569" y="1893"/>
                  <a:pt x="2569" y="1893"/>
                  <a:pt x="2569" y="1893"/>
                </a:cubicBezTo>
                <a:lnTo>
                  <a:pt x="2569" y="1893"/>
                </a:lnTo>
                <a:cubicBezTo>
                  <a:pt x="2572" y="1893"/>
                  <a:pt x="2575" y="1892"/>
                  <a:pt x="2577" y="1892"/>
                </a:cubicBezTo>
                <a:close/>
                <a:moveTo>
                  <a:pt x="2673" y="1246"/>
                </a:moveTo>
                <a:cubicBezTo>
                  <a:pt x="2712" y="1246"/>
                  <a:pt x="2751" y="1247"/>
                  <a:pt x="2788" y="1250"/>
                </a:cubicBezTo>
                <a:cubicBezTo>
                  <a:pt x="2796" y="1251"/>
                  <a:pt x="2804" y="1252"/>
                  <a:pt x="2812" y="1253"/>
                </a:cubicBezTo>
                <a:lnTo>
                  <a:pt x="2812" y="1253"/>
                </a:lnTo>
                <a:cubicBezTo>
                  <a:pt x="2812" y="1253"/>
                  <a:pt x="2812" y="1253"/>
                  <a:pt x="2813" y="1253"/>
                </a:cubicBezTo>
                <a:cubicBezTo>
                  <a:pt x="2833" y="1256"/>
                  <a:pt x="2853" y="1260"/>
                  <a:pt x="2872" y="1265"/>
                </a:cubicBezTo>
                <a:cubicBezTo>
                  <a:pt x="2909" y="1272"/>
                  <a:pt x="2945" y="1283"/>
                  <a:pt x="2980" y="1296"/>
                </a:cubicBezTo>
                <a:cubicBezTo>
                  <a:pt x="2981" y="1297"/>
                  <a:pt x="2982" y="1297"/>
                  <a:pt x="2983" y="1297"/>
                </a:cubicBezTo>
                <a:lnTo>
                  <a:pt x="2983" y="1297"/>
                </a:lnTo>
                <a:cubicBezTo>
                  <a:pt x="2986" y="1299"/>
                  <a:pt x="2989" y="1300"/>
                  <a:pt x="2992" y="1302"/>
                </a:cubicBezTo>
                <a:lnTo>
                  <a:pt x="2992" y="1302"/>
                </a:lnTo>
                <a:cubicBezTo>
                  <a:pt x="2992" y="1302"/>
                  <a:pt x="2992" y="1302"/>
                  <a:pt x="2993" y="1302"/>
                </a:cubicBezTo>
                <a:cubicBezTo>
                  <a:pt x="2993" y="1302"/>
                  <a:pt x="2993" y="1302"/>
                  <a:pt x="2994" y="1302"/>
                </a:cubicBezTo>
                <a:lnTo>
                  <a:pt x="2994" y="1302"/>
                </a:lnTo>
                <a:cubicBezTo>
                  <a:pt x="2996" y="1304"/>
                  <a:pt x="2999" y="1305"/>
                  <a:pt x="3001" y="1306"/>
                </a:cubicBezTo>
                <a:cubicBezTo>
                  <a:pt x="3017" y="1313"/>
                  <a:pt x="3031" y="1322"/>
                  <a:pt x="3046" y="1331"/>
                </a:cubicBezTo>
                <a:cubicBezTo>
                  <a:pt x="3052" y="1335"/>
                  <a:pt x="3058" y="1338"/>
                  <a:pt x="3063" y="1342"/>
                </a:cubicBezTo>
                <a:lnTo>
                  <a:pt x="3063" y="1342"/>
                </a:lnTo>
                <a:cubicBezTo>
                  <a:pt x="3063" y="1342"/>
                  <a:pt x="3063" y="1342"/>
                  <a:pt x="3063" y="1342"/>
                </a:cubicBezTo>
                <a:cubicBezTo>
                  <a:pt x="3076" y="1352"/>
                  <a:pt x="3087" y="1362"/>
                  <a:pt x="3098" y="1375"/>
                </a:cubicBezTo>
                <a:lnTo>
                  <a:pt x="3098" y="1375"/>
                </a:lnTo>
                <a:cubicBezTo>
                  <a:pt x="3098" y="1374"/>
                  <a:pt x="3098" y="1374"/>
                  <a:pt x="3098" y="1374"/>
                </a:cubicBezTo>
                <a:lnTo>
                  <a:pt x="3098" y="1374"/>
                </a:lnTo>
                <a:cubicBezTo>
                  <a:pt x="3098" y="1374"/>
                  <a:pt x="3106" y="1382"/>
                  <a:pt x="3111" y="1388"/>
                </a:cubicBezTo>
                <a:cubicBezTo>
                  <a:pt x="3111" y="1389"/>
                  <a:pt x="3111" y="1389"/>
                  <a:pt x="3111" y="1389"/>
                </a:cubicBezTo>
                <a:lnTo>
                  <a:pt x="3111" y="1389"/>
                </a:lnTo>
                <a:cubicBezTo>
                  <a:pt x="3108" y="1385"/>
                  <a:pt x="3103" y="1380"/>
                  <a:pt x="3099" y="1375"/>
                </a:cubicBezTo>
                <a:cubicBezTo>
                  <a:pt x="3099" y="1375"/>
                  <a:pt x="3099" y="1375"/>
                  <a:pt x="3098" y="1375"/>
                </a:cubicBezTo>
                <a:lnTo>
                  <a:pt x="3098" y="1375"/>
                </a:lnTo>
                <a:cubicBezTo>
                  <a:pt x="3100" y="1376"/>
                  <a:pt x="3104" y="1381"/>
                  <a:pt x="3113" y="1391"/>
                </a:cubicBezTo>
                <a:lnTo>
                  <a:pt x="3113" y="1391"/>
                </a:lnTo>
                <a:cubicBezTo>
                  <a:pt x="3112" y="1391"/>
                  <a:pt x="3112" y="1390"/>
                  <a:pt x="3111" y="1389"/>
                </a:cubicBezTo>
                <a:lnTo>
                  <a:pt x="3111" y="1389"/>
                </a:lnTo>
                <a:cubicBezTo>
                  <a:pt x="3113" y="1391"/>
                  <a:pt x="3114" y="1393"/>
                  <a:pt x="3115" y="1394"/>
                </a:cubicBezTo>
                <a:cubicBezTo>
                  <a:pt x="3114" y="1393"/>
                  <a:pt x="3113" y="1392"/>
                  <a:pt x="3113" y="1391"/>
                </a:cubicBezTo>
                <a:lnTo>
                  <a:pt x="3113" y="1391"/>
                </a:lnTo>
                <a:cubicBezTo>
                  <a:pt x="3116" y="1396"/>
                  <a:pt x="3119" y="1402"/>
                  <a:pt x="3121" y="1407"/>
                </a:cubicBezTo>
                <a:lnTo>
                  <a:pt x="3121" y="1407"/>
                </a:lnTo>
                <a:cubicBezTo>
                  <a:pt x="3121" y="1406"/>
                  <a:pt x="3120" y="1406"/>
                  <a:pt x="3120" y="1406"/>
                </a:cubicBezTo>
                <a:cubicBezTo>
                  <a:pt x="3120" y="1406"/>
                  <a:pt x="3122" y="1411"/>
                  <a:pt x="3130" y="1426"/>
                </a:cubicBezTo>
                <a:lnTo>
                  <a:pt x="3130" y="1426"/>
                </a:lnTo>
                <a:cubicBezTo>
                  <a:pt x="3130" y="1425"/>
                  <a:pt x="3130" y="1425"/>
                  <a:pt x="3129" y="1424"/>
                </a:cubicBezTo>
                <a:cubicBezTo>
                  <a:pt x="3129" y="1424"/>
                  <a:pt x="3129" y="1424"/>
                  <a:pt x="3129" y="1424"/>
                </a:cubicBezTo>
                <a:lnTo>
                  <a:pt x="3129" y="1424"/>
                </a:lnTo>
                <a:cubicBezTo>
                  <a:pt x="3130" y="1426"/>
                  <a:pt x="3131" y="1428"/>
                  <a:pt x="3132" y="1430"/>
                </a:cubicBezTo>
                <a:cubicBezTo>
                  <a:pt x="3131" y="1429"/>
                  <a:pt x="3131" y="1427"/>
                  <a:pt x="3130" y="1426"/>
                </a:cubicBezTo>
                <a:lnTo>
                  <a:pt x="3130" y="1426"/>
                </a:lnTo>
                <a:cubicBezTo>
                  <a:pt x="3132" y="1433"/>
                  <a:pt x="3134" y="1439"/>
                  <a:pt x="3135" y="1446"/>
                </a:cubicBezTo>
                <a:cubicBezTo>
                  <a:pt x="3135" y="1446"/>
                  <a:pt x="3135" y="1446"/>
                  <a:pt x="3135" y="1446"/>
                </a:cubicBezTo>
                <a:lnTo>
                  <a:pt x="3135" y="1446"/>
                </a:lnTo>
                <a:cubicBezTo>
                  <a:pt x="3135" y="1443"/>
                  <a:pt x="3135" y="1441"/>
                  <a:pt x="3135" y="1437"/>
                </a:cubicBezTo>
                <a:lnTo>
                  <a:pt x="3135" y="1437"/>
                </a:lnTo>
                <a:cubicBezTo>
                  <a:pt x="3135" y="1441"/>
                  <a:pt x="3135" y="1445"/>
                  <a:pt x="3136" y="1449"/>
                </a:cubicBezTo>
                <a:lnTo>
                  <a:pt x="3136" y="1449"/>
                </a:lnTo>
                <a:cubicBezTo>
                  <a:pt x="3136" y="1448"/>
                  <a:pt x="3135" y="1447"/>
                  <a:pt x="3135" y="1446"/>
                </a:cubicBezTo>
                <a:lnTo>
                  <a:pt x="3135" y="1446"/>
                </a:lnTo>
                <a:cubicBezTo>
                  <a:pt x="3135" y="1460"/>
                  <a:pt x="3136" y="1465"/>
                  <a:pt x="3137" y="1465"/>
                </a:cubicBezTo>
                <a:cubicBezTo>
                  <a:pt x="3137" y="1465"/>
                  <a:pt x="3137" y="1462"/>
                  <a:pt x="3137" y="1458"/>
                </a:cubicBezTo>
                <a:lnTo>
                  <a:pt x="3137" y="1458"/>
                </a:lnTo>
                <a:cubicBezTo>
                  <a:pt x="3137" y="1460"/>
                  <a:pt x="3138" y="1462"/>
                  <a:pt x="3138" y="1465"/>
                </a:cubicBezTo>
                <a:cubicBezTo>
                  <a:pt x="3138" y="1473"/>
                  <a:pt x="3138" y="1483"/>
                  <a:pt x="3137" y="1492"/>
                </a:cubicBezTo>
                <a:cubicBezTo>
                  <a:pt x="3137" y="1494"/>
                  <a:pt x="3136" y="1499"/>
                  <a:pt x="3136" y="1504"/>
                </a:cubicBezTo>
                <a:lnTo>
                  <a:pt x="3136" y="1504"/>
                </a:lnTo>
                <a:cubicBezTo>
                  <a:pt x="3135" y="1509"/>
                  <a:pt x="3134" y="1513"/>
                  <a:pt x="3134" y="1515"/>
                </a:cubicBezTo>
                <a:cubicBezTo>
                  <a:pt x="3131" y="1526"/>
                  <a:pt x="3128" y="1538"/>
                  <a:pt x="3125" y="1549"/>
                </a:cubicBezTo>
                <a:cubicBezTo>
                  <a:pt x="3122" y="1560"/>
                  <a:pt x="3119" y="1568"/>
                  <a:pt x="3115" y="1578"/>
                </a:cubicBezTo>
                <a:cubicBezTo>
                  <a:pt x="3114" y="1580"/>
                  <a:pt x="3114" y="1581"/>
                  <a:pt x="3114" y="1583"/>
                </a:cubicBezTo>
                <a:lnTo>
                  <a:pt x="3114" y="1583"/>
                </a:lnTo>
                <a:cubicBezTo>
                  <a:pt x="3102" y="1606"/>
                  <a:pt x="3092" y="1629"/>
                  <a:pt x="3078" y="1652"/>
                </a:cubicBezTo>
                <a:cubicBezTo>
                  <a:pt x="3075" y="1657"/>
                  <a:pt x="3072" y="1662"/>
                  <a:pt x="3068" y="1668"/>
                </a:cubicBezTo>
                <a:lnTo>
                  <a:pt x="3068" y="1668"/>
                </a:lnTo>
                <a:cubicBezTo>
                  <a:pt x="3068" y="1668"/>
                  <a:pt x="3068" y="1668"/>
                  <a:pt x="3068" y="1668"/>
                </a:cubicBezTo>
                <a:lnTo>
                  <a:pt x="3068" y="1668"/>
                </a:lnTo>
                <a:cubicBezTo>
                  <a:pt x="3068" y="1668"/>
                  <a:pt x="3065" y="1672"/>
                  <a:pt x="3056" y="1684"/>
                </a:cubicBezTo>
                <a:lnTo>
                  <a:pt x="3056" y="1684"/>
                </a:lnTo>
                <a:cubicBezTo>
                  <a:pt x="3058" y="1682"/>
                  <a:pt x="3059" y="1681"/>
                  <a:pt x="3060" y="1679"/>
                </a:cubicBezTo>
                <a:cubicBezTo>
                  <a:pt x="3063" y="1675"/>
                  <a:pt x="3065" y="1672"/>
                  <a:pt x="3068" y="1668"/>
                </a:cubicBezTo>
                <a:lnTo>
                  <a:pt x="3068" y="1668"/>
                </a:lnTo>
                <a:cubicBezTo>
                  <a:pt x="3068" y="1668"/>
                  <a:pt x="3062" y="1677"/>
                  <a:pt x="3057" y="1683"/>
                </a:cubicBezTo>
                <a:cubicBezTo>
                  <a:pt x="3057" y="1684"/>
                  <a:pt x="3056" y="1685"/>
                  <a:pt x="3055" y="1686"/>
                </a:cubicBezTo>
                <a:lnTo>
                  <a:pt x="3055" y="1686"/>
                </a:lnTo>
                <a:cubicBezTo>
                  <a:pt x="3056" y="1685"/>
                  <a:pt x="3056" y="1685"/>
                  <a:pt x="3056" y="1684"/>
                </a:cubicBezTo>
                <a:lnTo>
                  <a:pt x="3056" y="1684"/>
                </a:lnTo>
                <a:cubicBezTo>
                  <a:pt x="3056" y="1685"/>
                  <a:pt x="3055" y="1686"/>
                  <a:pt x="3054" y="1687"/>
                </a:cubicBezTo>
                <a:lnTo>
                  <a:pt x="3054" y="1687"/>
                </a:lnTo>
                <a:cubicBezTo>
                  <a:pt x="3039" y="1704"/>
                  <a:pt x="3023" y="1720"/>
                  <a:pt x="3007" y="1734"/>
                </a:cubicBezTo>
                <a:cubicBezTo>
                  <a:pt x="2998" y="1742"/>
                  <a:pt x="2985" y="1752"/>
                  <a:pt x="2985" y="1752"/>
                </a:cubicBezTo>
                <a:cubicBezTo>
                  <a:pt x="2985" y="1752"/>
                  <a:pt x="2990" y="1748"/>
                  <a:pt x="3006" y="1737"/>
                </a:cubicBezTo>
                <a:lnTo>
                  <a:pt x="3006" y="1737"/>
                </a:lnTo>
                <a:cubicBezTo>
                  <a:pt x="2994" y="1745"/>
                  <a:pt x="2984" y="1752"/>
                  <a:pt x="2972" y="1760"/>
                </a:cubicBezTo>
                <a:cubicBezTo>
                  <a:pt x="2951" y="1774"/>
                  <a:pt x="2928" y="1787"/>
                  <a:pt x="2905" y="1798"/>
                </a:cubicBezTo>
                <a:cubicBezTo>
                  <a:pt x="2895" y="1803"/>
                  <a:pt x="2886" y="1808"/>
                  <a:pt x="2877" y="1812"/>
                </a:cubicBezTo>
                <a:lnTo>
                  <a:pt x="2877" y="1812"/>
                </a:lnTo>
                <a:cubicBezTo>
                  <a:pt x="2871" y="1815"/>
                  <a:pt x="2863" y="1819"/>
                  <a:pt x="2859" y="1820"/>
                </a:cubicBezTo>
                <a:cubicBezTo>
                  <a:pt x="2803" y="1842"/>
                  <a:pt x="2745" y="1859"/>
                  <a:pt x="2688" y="1872"/>
                </a:cubicBezTo>
                <a:cubicBezTo>
                  <a:pt x="2656" y="1879"/>
                  <a:pt x="2624" y="1885"/>
                  <a:pt x="2593" y="1889"/>
                </a:cubicBezTo>
                <a:cubicBezTo>
                  <a:pt x="2589" y="1890"/>
                  <a:pt x="2585" y="1891"/>
                  <a:pt x="2581" y="1891"/>
                </a:cubicBezTo>
                <a:lnTo>
                  <a:pt x="2581" y="1891"/>
                </a:lnTo>
                <a:cubicBezTo>
                  <a:pt x="2581" y="1891"/>
                  <a:pt x="2581" y="1891"/>
                  <a:pt x="2581" y="1891"/>
                </a:cubicBezTo>
                <a:cubicBezTo>
                  <a:pt x="2580" y="1891"/>
                  <a:pt x="2579" y="1892"/>
                  <a:pt x="2575" y="1892"/>
                </a:cubicBezTo>
                <a:cubicBezTo>
                  <a:pt x="2559" y="1893"/>
                  <a:pt x="2542" y="1896"/>
                  <a:pt x="2525" y="1898"/>
                </a:cubicBezTo>
                <a:cubicBezTo>
                  <a:pt x="2446" y="1906"/>
                  <a:pt x="2366" y="1909"/>
                  <a:pt x="2286" y="1909"/>
                </a:cubicBezTo>
                <a:cubicBezTo>
                  <a:pt x="2219" y="1909"/>
                  <a:pt x="2152" y="1907"/>
                  <a:pt x="2086" y="1902"/>
                </a:cubicBezTo>
                <a:cubicBezTo>
                  <a:pt x="2047" y="1901"/>
                  <a:pt x="2008" y="1896"/>
                  <a:pt x="1969" y="1893"/>
                </a:cubicBezTo>
                <a:cubicBezTo>
                  <a:pt x="1951" y="1891"/>
                  <a:pt x="1932" y="1889"/>
                  <a:pt x="1915" y="1886"/>
                </a:cubicBezTo>
                <a:cubicBezTo>
                  <a:pt x="1906" y="1886"/>
                  <a:pt x="1898" y="1885"/>
                  <a:pt x="1889" y="1883"/>
                </a:cubicBezTo>
                <a:cubicBezTo>
                  <a:pt x="1884" y="1883"/>
                  <a:pt x="1861" y="1883"/>
                  <a:pt x="1854" y="1880"/>
                </a:cubicBezTo>
                <a:lnTo>
                  <a:pt x="1854" y="1880"/>
                </a:lnTo>
                <a:cubicBezTo>
                  <a:pt x="1845" y="1879"/>
                  <a:pt x="1836" y="1877"/>
                  <a:pt x="1827" y="1876"/>
                </a:cubicBezTo>
                <a:cubicBezTo>
                  <a:pt x="1807" y="1872"/>
                  <a:pt x="1787" y="1869"/>
                  <a:pt x="1765" y="1866"/>
                </a:cubicBezTo>
                <a:cubicBezTo>
                  <a:pt x="1726" y="1859"/>
                  <a:pt x="1686" y="1852"/>
                  <a:pt x="1647" y="1844"/>
                </a:cubicBezTo>
                <a:cubicBezTo>
                  <a:pt x="1628" y="1841"/>
                  <a:pt x="1608" y="1837"/>
                  <a:pt x="1589" y="1833"/>
                </a:cubicBezTo>
                <a:lnTo>
                  <a:pt x="1589" y="1833"/>
                </a:lnTo>
                <a:cubicBezTo>
                  <a:pt x="1600" y="1816"/>
                  <a:pt x="1611" y="1800"/>
                  <a:pt x="1623" y="1785"/>
                </a:cubicBezTo>
                <a:lnTo>
                  <a:pt x="1623" y="1785"/>
                </a:lnTo>
                <a:cubicBezTo>
                  <a:pt x="1622" y="1787"/>
                  <a:pt x="1621" y="1789"/>
                  <a:pt x="1621" y="1789"/>
                </a:cubicBezTo>
                <a:cubicBezTo>
                  <a:pt x="1622" y="1789"/>
                  <a:pt x="1624" y="1785"/>
                  <a:pt x="1631" y="1774"/>
                </a:cubicBezTo>
                <a:lnTo>
                  <a:pt x="1631" y="1774"/>
                </a:lnTo>
                <a:cubicBezTo>
                  <a:pt x="1631" y="1774"/>
                  <a:pt x="1631" y="1774"/>
                  <a:pt x="1631" y="1774"/>
                </a:cubicBezTo>
                <a:lnTo>
                  <a:pt x="1631" y="1774"/>
                </a:lnTo>
                <a:cubicBezTo>
                  <a:pt x="1631" y="1773"/>
                  <a:pt x="1632" y="1772"/>
                  <a:pt x="1633" y="1771"/>
                </a:cubicBezTo>
                <a:lnTo>
                  <a:pt x="1633" y="1771"/>
                </a:lnTo>
                <a:cubicBezTo>
                  <a:pt x="1632" y="1772"/>
                  <a:pt x="1632" y="1773"/>
                  <a:pt x="1631" y="1774"/>
                </a:cubicBezTo>
                <a:lnTo>
                  <a:pt x="1631" y="1774"/>
                </a:lnTo>
                <a:cubicBezTo>
                  <a:pt x="1639" y="1765"/>
                  <a:pt x="1645" y="1757"/>
                  <a:pt x="1651" y="1748"/>
                </a:cubicBezTo>
                <a:cubicBezTo>
                  <a:pt x="1669" y="1728"/>
                  <a:pt x="1687" y="1708"/>
                  <a:pt x="1706" y="1689"/>
                </a:cubicBezTo>
                <a:cubicBezTo>
                  <a:pt x="1742" y="1653"/>
                  <a:pt x="1780" y="1619"/>
                  <a:pt x="1820" y="1585"/>
                </a:cubicBezTo>
                <a:cubicBezTo>
                  <a:pt x="1824" y="1583"/>
                  <a:pt x="1828" y="1578"/>
                  <a:pt x="1833" y="1575"/>
                </a:cubicBezTo>
                <a:cubicBezTo>
                  <a:pt x="1833" y="1575"/>
                  <a:pt x="1833" y="1575"/>
                  <a:pt x="1834" y="1575"/>
                </a:cubicBezTo>
                <a:lnTo>
                  <a:pt x="1834" y="1575"/>
                </a:lnTo>
                <a:cubicBezTo>
                  <a:pt x="1832" y="1575"/>
                  <a:pt x="1831" y="1576"/>
                  <a:pt x="1830" y="1577"/>
                </a:cubicBezTo>
                <a:cubicBezTo>
                  <a:pt x="1839" y="1571"/>
                  <a:pt x="1847" y="1564"/>
                  <a:pt x="1856" y="1558"/>
                </a:cubicBezTo>
                <a:cubicBezTo>
                  <a:pt x="1879" y="1542"/>
                  <a:pt x="1900" y="1526"/>
                  <a:pt x="1923" y="1512"/>
                </a:cubicBezTo>
                <a:cubicBezTo>
                  <a:pt x="2007" y="1458"/>
                  <a:pt x="2095" y="1417"/>
                  <a:pt x="2184" y="1374"/>
                </a:cubicBezTo>
                <a:lnTo>
                  <a:pt x="2184" y="1374"/>
                </a:lnTo>
                <a:cubicBezTo>
                  <a:pt x="2184" y="1374"/>
                  <a:pt x="2184" y="1374"/>
                  <a:pt x="2184" y="1374"/>
                </a:cubicBezTo>
                <a:cubicBezTo>
                  <a:pt x="2184" y="1374"/>
                  <a:pt x="2207" y="1363"/>
                  <a:pt x="2213" y="1361"/>
                </a:cubicBezTo>
                <a:cubicBezTo>
                  <a:pt x="2223" y="1357"/>
                  <a:pt x="2234" y="1352"/>
                  <a:pt x="2244" y="1348"/>
                </a:cubicBezTo>
                <a:cubicBezTo>
                  <a:pt x="2270" y="1339"/>
                  <a:pt x="2295" y="1329"/>
                  <a:pt x="2322" y="1321"/>
                </a:cubicBezTo>
                <a:cubicBezTo>
                  <a:pt x="2371" y="1305"/>
                  <a:pt x="2420" y="1290"/>
                  <a:pt x="2470" y="1277"/>
                </a:cubicBezTo>
                <a:cubicBezTo>
                  <a:pt x="2505" y="1267"/>
                  <a:pt x="2540" y="1260"/>
                  <a:pt x="2577" y="1253"/>
                </a:cubicBezTo>
                <a:lnTo>
                  <a:pt x="2577" y="1253"/>
                </a:lnTo>
                <a:cubicBezTo>
                  <a:pt x="2582" y="1253"/>
                  <a:pt x="2586" y="1252"/>
                  <a:pt x="2590" y="1252"/>
                </a:cubicBezTo>
                <a:cubicBezTo>
                  <a:pt x="2598" y="1250"/>
                  <a:pt x="2606" y="1250"/>
                  <a:pt x="2614" y="1249"/>
                </a:cubicBezTo>
                <a:cubicBezTo>
                  <a:pt x="2633" y="1247"/>
                  <a:pt x="2653" y="1246"/>
                  <a:pt x="2673" y="1246"/>
                </a:cubicBezTo>
                <a:close/>
                <a:moveTo>
                  <a:pt x="1448" y="2188"/>
                </a:moveTo>
                <a:lnTo>
                  <a:pt x="1448" y="2188"/>
                </a:lnTo>
                <a:cubicBezTo>
                  <a:pt x="1447" y="2192"/>
                  <a:pt x="1446" y="2197"/>
                  <a:pt x="1446" y="2198"/>
                </a:cubicBezTo>
                <a:lnTo>
                  <a:pt x="1446" y="2198"/>
                </a:lnTo>
                <a:cubicBezTo>
                  <a:pt x="1446" y="2197"/>
                  <a:pt x="1446" y="2195"/>
                  <a:pt x="1447" y="2190"/>
                </a:cubicBezTo>
                <a:cubicBezTo>
                  <a:pt x="1447" y="2189"/>
                  <a:pt x="1447" y="2188"/>
                  <a:pt x="1448" y="2188"/>
                </a:cubicBezTo>
                <a:close/>
                <a:moveTo>
                  <a:pt x="1448" y="2348"/>
                </a:moveTo>
                <a:cubicBezTo>
                  <a:pt x="1449" y="2354"/>
                  <a:pt x="1450" y="2361"/>
                  <a:pt x="1450" y="2361"/>
                </a:cubicBezTo>
                <a:cubicBezTo>
                  <a:pt x="1450" y="2361"/>
                  <a:pt x="1449" y="2359"/>
                  <a:pt x="1449" y="2352"/>
                </a:cubicBezTo>
                <a:cubicBezTo>
                  <a:pt x="1449" y="2351"/>
                  <a:pt x="1449" y="2350"/>
                  <a:pt x="1448" y="2348"/>
                </a:cubicBezTo>
                <a:close/>
                <a:moveTo>
                  <a:pt x="3760" y="3153"/>
                </a:moveTo>
                <a:lnTo>
                  <a:pt x="3760" y="3153"/>
                </a:lnTo>
                <a:cubicBezTo>
                  <a:pt x="3760" y="3153"/>
                  <a:pt x="3761" y="3153"/>
                  <a:pt x="3761" y="3153"/>
                </a:cubicBezTo>
                <a:cubicBezTo>
                  <a:pt x="3764" y="3153"/>
                  <a:pt x="3765" y="3153"/>
                  <a:pt x="3764" y="3153"/>
                </a:cubicBezTo>
                <a:cubicBezTo>
                  <a:pt x="3764" y="3153"/>
                  <a:pt x="3762" y="3153"/>
                  <a:pt x="3760" y="3153"/>
                </a:cubicBezTo>
                <a:close/>
                <a:moveTo>
                  <a:pt x="1962" y="3481"/>
                </a:moveTo>
                <a:cubicBezTo>
                  <a:pt x="1959" y="3484"/>
                  <a:pt x="1956" y="3486"/>
                  <a:pt x="1956" y="3486"/>
                </a:cubicBezTo>
                <a:cubicBezTo>
                  <a:pt x="1956" y="3486"/>
                  <a:pt x="1958" y="3485"/>
                  <a:pt x="1962" y="3481"/>
                </a:cubicBezTo>
                <a:close/>
                <a:moveTo>
                  <a:pt x="4568" y="3574"/>
                </a:moveTo>
                <a:lnTo>
                  <a:pt x="4568" y="3574"/>
                </a:lnTo>
                <a:cubicBezTo>
                  <a:pt x="4568" y="3574"/>
                  <a:pt x="4568" y="3574"/>
                  <a:pt x="4568" y="3574"/>
                </a:cubicBezTo>
                <a:cubicBezTo>
                  <a:pt x="4568" y="3574"/>
                  <a:pt x="4568" y="3574"/>
                  <a:pt x="4568" y="3574"/>
                </a:cubicBezTo>
                <a:lnTo>
                  <a:pt x="4568" y="3574"/>
                </a:lnTo>
                <a:cubicBezTo>
                  <a:pt x="4568" y="3574"/>
                  <a:pt x="4568" y="3574"/>
                  <a:pt x="4568" y="3574"/>
                </a:cubicBezTo>
                <a:close/>
                <a:moveTo>
                  <a:pt x="4591" y="3707"/>
                </a:moveTo>
                <a:lnTo>
                  <a:pt x="4591" y="3707"/>
                </a:lnTo>
                <a:cubicBezTo>
                  <a:pt x="4591" y="3707"/>
                  <a:pt x="4591" y="3715"/>
                  <a:pt x="4589" y="3724"/>
                </a:cubicBezTo>
                <a:lnTo>
                  <a:pt x="4589" y="3724"/>
                </a:lnTo>
                <a:cubicBezTo>
                  <a:pt x="4590" y="3712"/>
                  <a:pt x="4591" y="3707"/>
                  <a:pt x="4591" y="3707"/>
                </a:cubicBezTo>
                <a:close/>
                <a:moveTo>
                  <a:pt x="4502" y="3878"/>
                </a:moveTo>
                <a:cubicBezTo>
                  <a:pt x="4502" y="3878"/>
                  <a:pt x="4502" y="3878"/>
                  <a:pt x="4502" y="3878"/>
                </a:cubicBezTo>
                <a:cubicBezTo>
                  <a:pt x="4502" y="3878"/>
                  <a:pt x="4502" y="3878"/>
                  <a:pt x="4502" y="3878"/>
                </a:cubicBezTo>
                <a:lnTo>
                  <a:pt x="4502" y="3878"/>
                </a:lnTo>
                <a:cubicBezTo>
                  <a:pt x="4502" y="3878"/>
                  <a:pt x="4502" y="3878"/>
                  <a:pt x="4502" y="3878"/>
                </a:cubicBezTo>
                <a:close/>
                <a:moveTo>
                  <a:pt x="4398" y="3939"/>
                </a:moveTo>
                <a:cubicBezTo>
                  <a:pt x="4395" y="3941"/>
                  <a:pt x="4388" y="3944"/>
                  <a:pt x="4387" y="3944"/>
                </a:cubicBezTo>
                <a:cubicBezTo>
                  <a:pt x="4387" y="3943"/>
                  <a:pt x="4392" y="3941"/>
                  <a:pt x="4398" y="3939"/>
                </a:cubicBezTo>
                <a:close/>
                <a:moveTo>
                  <a:pt x="3299" y="3124"/>
                </a:moveTo>
                <a:cubicBezTo>
                  <a:pt x="3396" y="3124"/>
                  <a:pt x="3493" y="3128"/>
                  <a:pt x="3590" y="3135"/>
                </a:cubicBezTo>
                <a:cubicBezTo>
                  <a:pt x="3626" y="3138"/>
                  <a:pt x="3662" y="3141"/>
                  <a:pt x="3698" y="3145"/>
                </a:cubicBezTo>
                <a:cubicBezTo>
                  <a:pt x="3712" y="3147"/>
                  <a:pt x="3726" y="3149"/>
                  <a:pt x="3740" y="3150"/>
                </a:cubicBezTo>
                <a:lnTo>
                  <a:pt x="3740" y="3150"/>
                </a:lnTo>
                <a:cubicBezTo>
                  <a:pt x="3741" y="3150"/>
                  <a:pt x="3742" y="3151"/>
                  <a:pt x="3744" y="3151"/>
                </a:cubicBezTo>
                <a:lnTo>
                  <a:pt x="3751" y="3152"/>
                </a:lnTo>
                <a:lnTo>
                  <a:pt x="3751" y="3152"/>
                </a:lnTo>
                <a:cubicBezTo>
                  <a:pt x="3753" y="3152"/>
                  <a:pt x="3755" y="3152"/>
                  <a:pt x="3757" y="3152"/>
                </a:cubicBezTo>
                <a:lnTo>
                  <a:pt x="3757" y="3152"/>
                </a:lnTo>
                <a:lnTo>
                  <a:pt x="3771" y="3154"/>
                </a:lnTo>
                <a:cubicBezTo>
                  <a:pt x="3836" y="3164"/>
                  <a:pt x="3901" y="3176"/>
                  <a:pt x="3964" y="3190"/>
                </a:cubicBezTo>
                <a:cubicBezTo>
                  <a:pt x="4043" y="3208"/>
                  <a:pt x="4123" y="3230"/>
                  <a:pt x="4199" y="3260"/>
                </a:cubicBezTo>
                <a:lnTo>
                  <a:pt x="4199" y="3260"/>
                </a:lnTo>
                <a:cubicBezTo>
                  <a:pt x="4196" y="3259"/>
                  <a:pt x="4195" y="3259"/>
                  <a:pt x="4196" y="3259"/>
                </a:cubicBezTo>
                <a:cubicBezTo>
                  <a:pt x="4196" y="3259"/>
                  <a:pt x="4202" y="3261"/>
                  <a:pt x="4206" y="3263"/>
                </a:cubicBezTo>
                <a:lnTo>
                  <a:pt x="4206" y="3263"/>
                </a:lnTo>
                <a:cubicBezTo>
                  <a:pt x="4205" y="3263"/>
                  <a:pt x="4204" y="3262"/>
                  <a:pt x="4203" y="3262"/>
                </a:cubicBezTo>
                <a:cubicBezTo>
                  <a:pt x="4202" y="3261"/>
                  <a:pt x="4200" y="3261"/>
                  <a:pt x="4199" y="3260"/>
                </a:cubicBezTo>
                <a:lnTo>
                  <a:pt x="4199" y="3260"/>
                </a:lnTo>
                <a:cubicBezTo>
                  <a:pt x="4201" y="3261"/>
                  <a:pt x="4203" y="3262"/>
                  <a:pt x="4206" y="3263"/>
                </a:cubicBezTo>
                <a:cubicBezTo>
                  <a:pt x="4207" y="3264"/>
                  <a:pt x="4207" y="3264"/>
                  <a:pt x="4208" y="3264"/>
                </a:cubicBezTo>
                <a:lnTo>
                  <a:pt x="4208" y="3264"/>
                </a:lnTo>
                <a:cubicBezTo>
                  <a:pt x="4207" y="3264"/>
                  <a:pt x="4207" y="3264"/>
                  <a:pt x="4206" y="3263"/>
                </a:cubicBezTo>
                <a:lnTo>
                  <a:pt x="4206" y="3263"/>
                </a:lnTo>
                <a:cubicBezTo>
                  <a:pt x="4211" y="3265"/>
                  <a:pt x="4217" y="3268"/>
                  <a:pt x="4217" y="3268"/>
                </a:cubicBezTo>
                <a:cubicBezTo>
                  <a:pt x="4217" y="3268"/>
                  <a:pt x="4214" y="3267"/>
                  <a:pt x="4208" y="3264"/>
                </a:cubicBezTo>
                <a:lnTo>
                  <a:pt x="4208" y="3264"/>
                </a:lnTo>
                <a:cubicBezTo>
                  <a:pt x="4208" y="3264"/>
                  <a:pt x="4208" y="3265"/>
                  <a:pt x="4209" y="3265"/>
                </a:cubicBezTo>
                <a:cubicBezTo>
                  <a:pt x="4219" y="3269"/>
                  <a:pt x="4229" y="3273"/>
                  <a:pt x="4237" y="3278"/>
                </a:cubicBezTo>
                <a:cubicBezTo>
                  <a:pt x="4258" y="3286"/>
                  <a:pt x="4276" y="3296"/>
                  <a:pt x="4295" y="3307"/>
                </a:cubicBezTo>
                <a:cubicBezTo>
                  <a:pt x="4331" y="3325"/>
                  <a:pt x="4365" y="3347"/>
                  <a:pt x="4397" y="3371"/>
                </a:cubicBezTo>
                <a:cubicBezTo>
                  <a:pt x="4399" y="3372"/>
                  <a:pt x="4400" y="3373"/>
                  <a:pt x="4402" y="3375"/>
                </a:cubicBezTo>
                <a:lnTo>
                  <a:pt x="4402" y="3375"/>
                </a:lnTo>
                <a:cubicBezTo>
                  <a:pt x="4405" y="3377"/>
                  <a:pt x="4408" y="3379"/>
                  <a:pt x="4410" y="3381"/>
                </a:cubicBezTo>
                <a:lnTo>
                  <a:pt x="4410" y="3381"/>
                </a:lnTo>
                <a:cubicBezTo>
                  <a:pt x="4409" y="3380"/>
                  <a:pt x="4408" y="3379"/>
                  <a:pt x="4407" y="3378"/>
                </a:cubicBezTo>
                <a:lnTo>
                  <a:pt x="4407" y="3378"/>
                </a:lnTo>
                <a:cubicBezTo>
                  <a:pt x="4409" y="3380"/>
                  <a:pt x="4411" y="3382"/>
                  <a:pt x="4413" y="3383"/>
                </a:cubicBezTo>
                <a:lnTo>
                  <a:pt x="4413" y="3383"/>
                </a:lnTo>
                <a:cubicBezTo>
                  <a:pt x="4412" y="3382"/>
                  <a:pt x="4411" y="3382"/>
                  <a:pt x="4410" y="3381"/>
                </a:cubicBezTo>
                <a:lnTo>
                  <a:pt x="4410" y="3381"/>
                </a:lnTo>
                <a:cubicBezTo>
                  <a:pt x="4416" y="3385"/>
                  <a:pt x="4418" y="3387"/>
                  <a:pt x="4418" y="3387"/>
                </a:cubicBezTo>
                <a:cubicBezTo>
                  <a:pt x="4418" y="3387"/>
                  <a:pt x="4416" y="3385"/>
                  <a:pt x="4413" y="3383"/>
                </a:cubicBezTo>
                <a:lnTo>
                  <a:pt x="4413" y="3383"/>
                </a:lnTo>
                <a:cubicBezTo>
                  <a:pt x="4415" y="3384"/>
                  <a:pt x="4417" y="3386"/>
                  <a:pt x="4419" y="3387"/>
                </a:cubicBezTo>
                <a:cubicBezTo>
                  <a:pt x="4433" y="3399"/>
                  <a:pt x="4446" y="3412"/>
                  <a:pt x="4459" y="3423"/>
                </a:cubicBezTo>
                <a:cubicBezTo>
                  <a:pt x="4472" y="3436"/>
                  <a:pt x="4483" y="3448"/>
                  <a:pt x="4495" y="3460"/>
                </a:cubicBezTo>
                <a:cubicBezTo>
                  <a:pt x="4499" y="3466"/>
                  <a:pt x="4505" y="3472"/>
                  <a:pt x="4509" y="3478"/>
                </a:cubicBezTo>
                <a:cubicBezTo>
                  <a:pt x="4511" y="3479"/>
                  <a:pt x="4512" y="3481"/>
                  <a:pt x="4513" y="3482"/>
                </a:cubicBezTo>
                <a:lnTo>
                  <a:pt x="4513" y="3482"/>
                </a:lnTo>
                <a:cubicBezTo>
                  <a:pt x="4529" y="3505"/>
                  <a:pt x="4544" y="3528"/>
                  <a:pt x="4557" y="3553"/>
                </a:cubicBezTo>
                <a:cubicBezTo>
                  <a:pt x="4560" y="3558"/>
                  <a:pt x="4563" y="3564"/>
                  <a:pt x="4566" y="3569"/>
                </a:cubicBezTo>
                <a:lnTo>
                  <a:pt x="4566" y="3569"/>
                </a:lnTo>
                <a:cubicBezTo>
                  <a:pt x="4570" y="3582"/>
                  <a:pt x="4575" y="3595"/>
                  <a:pt x="4578" y="3607"/>
                </a:cubicBezTo>
                <a:cubicBezTo>
                  <a:pt x="4583" y="3618"/>
                  <a:pt x="4585" y="3631"/>
                  <a:pt x="4588" y="3643"/>
                </a:cubicBezTo>
                <a:lnTo>
                  <a:pt x="4588" y="3643"/>
                </a:lnTo>
                <a:cubicBezTo>
                  <a:pt x="4588" y="3646"/>
                  <a:pt x="4589" y="3649"/>
                  <a:pt x="4590" y="3652"/>
                </a:cubicBezTo>
                <a:lnTo>
                  <a:pt x="4590" y="3652"/>
                </a:lnTo>
                <a:cubicBezTo>
                  <a:pt x="4590" y="3653"/>
                  <a:pt x="4590" y="3654"/>
                  <a:pt x="4590" y="3655"/>
                </a:cubicBezTo>
                <a:lnTo>
                  <a:pt x="4590" y="3655"/>
                </a:lnTo>
                <a:cubicBezTo>
                  <a:pt x="4590" y="3655"/>
                  <a:pt x="4590" y="3655"/>
                  <a:pt x="4590" y="3655"/>
                </a:cubicBezTo>
                <a:cubicBezTo>
                  <a:pt x="4593" y="3679"/>
                  <a:pt x="4590" y="3703"/>
                  <a:pt x="4589" y="3727"/>
                </a:cubicBezTo>
                <a:lnTo>
                  <a:pt x="4589" y="3727"/>
                </a:lnTo>
                <a:cubicBezTo>
                  <a:pt x="4588" y="3730"/>
                  <a:pt x="4588" y="3734"/>
                  <a:pt x="4587" y="3737"/>
                </a:cubicBezTo>
                <a:cubicBezTo>
                  <a:pt x="4584" y="3750"/>
                  <a:pt x="4580" y="3763"/>
                  <a:pt x="4576" y="3776"/>
                </a:cubicBezTo>
                <a:cubicBezTo>
                  <a:pt x="4575" y="3776"/>
                  <a:pt x="4575" y="3777"/>
                  <a:pt x="4575" y="3777"/>
                </a:cubicBezTo>
                <a:lnTo>
                  <a:pt x="4575" y="3777"/>
                </a:lnTo>
                <a:cubicBezTo>
                  <a:pt x="4578" y="3768"/>
                  <a:pt x="4580" y="3764"/>
                  <a:pt x="4580" y="3764"/>
                </a:cubicBezTo>
                <a:lnTo>
                  <a:pt x="4580" y="3764"/>
                </a:lnTo>
                <a:cubicBezTo>
                  <a:pt x="4580" y="3764"/>
                  <a:pt x="4578" y="3773"/>
                  <a:pt x="4575" y="3779"/>
                </a:cubicBezTo>
                <a:lnTo>
                  <a:pt x="4575" y="3779"/>
                </a:lnTo>
                <a:cubicBezTo>
                  <a:pt x="4575" y="3778"/>
                  <a:pt x="4575" y="3778"/>
                  <a:pt x="4575" y="3777"/>
                </a:cubicBezTo>
                <a:lnTo>
                  <a:pt x="4575" y="3777"/>
                </a:lnTo>
                <a:cubicBezTo>
                  <a:pt x="4575" y="3778"/>
                  <a:pt x="4575" y="3779"/>
                  <a:pt x="4574" y="3780"/>
                </a:cubicBezTo>
                <a:lnTo>
                  <a:pt x="4574" y="3780"/>
                </a:lnTo>
                <a:cubicBezTo>
                  <a:pt x="4574" y="3779"/>
                  <a:pt x="4574" y="3779"/>
                  <a:pt x="4575" y="3779"/>
                </a:cubicBezTo>
                <a:lnTo>
                  <a:pt x="4575" y="3779"/>
                </a:lnTo>
                <a:cubicBezTo>
                  <a:pt x="4574" y="3781"/>
                  <a:pt x="4574" y="3782"/>
                  <a:pt x="4573" y="3784"/>
                </a:cubicBezTo>
                <a:lnTo>
                  <a:pt x="4573" y="3784"/>
                </a:lnTo>
                <a:cubicBezTo>
                  <a:pt x="4573" y="3782"/>
                  <a:pt x="4574" y="3781"/>
                  <a:pt x="4574" y="3780"/>
                </a:cubicBezTo>
                <a:lnTo>
                  <a:pt x="4574" y="3780"/>
                </a:lnTo>
                <a:cubicBezTo>
                  <a:pt x="4574" y="3780"/>
                  <a:pt x="4574" y="3780"/>
                  <a:pt x="4574" y="3780"/>
                </a:cubicBezTo>
                <a:cubicBezTo>
                  <a:pt x="4568" y="3793"/>
                  <a:pt x="4561" y="3804"/>
                  <a:pt x="4554" y="3817"/>
                </a:cubicBezTo>
                <a:cubicBezTo>
                  <a:pt x="4551" y="3821"/>
                  <a:pt x="4548" y="3826"/>
                  <a:pt x="4545" y="3831"/>
                </a:cubicBezTo>
                <a:lnTo>
                  <a:pt x="4545" y="3831"/>
                </a:lnTo>
                <a:cubicBezTo>
                  <a:pt x="4543" y="3834"/>
                  <a:pt x="4541" y="3836"/>
                  <a:pt x="4540" y="3838"/>
                </a:cubicBezTo>
                <a:cubicBezTo>
                  <a:pt x="4534" y="3845"/>
                  <a:pt x="4528" y="3850"/>
                  <a:pt x="4522" y="3856"/>
                </a:cubicBezTo>
                <a:cubicBezTo>
                  <a:pt x="4515" y="3864"/>
                  <a:pt x="4506" y="3873"/>
                  <a:pt x="4497" y="3880"/>
                </a:cubicBezTo>
                <a:lnTo>
                  <a:pt x="4497" y="3880"/>
                </a:lnTo>
                <a:cubicBezTo>
                  <a:pt x="4492" y="3884"/>
                  <a:pt x="4486" y="3889"/>
                  <a:pt x="4481" y="3892"/>
                </a:cubicBezTo>
                <a:cubicBezTo>
                  <a:pt x="4456" y="3909"/>
                  <a:pt x="4429" y="3924"/>
                  <a:pt x="4402" y="3937"/>
                </a:cubicBezTo>
                <a:lnTo>
                  <a:pt x="4402" y="3937"/>
                </a:lnTo>
                <a:cubicBezTo>
                  <a:pt x="4394" y="3940"/>
                  <a:pt x="4387" y="3943"/>
                  <a:pt x="4381" y="3945"/>
                </a:cubicBezTo>
                <a:cubicBezTo>
                  <a:pt x="4364" y="3951"/>
                  <a:pt x="4347" y="3956"/>
                  <a:pt x="4329" y="3961"/>
                </a:cubicBezTo>
                <a:cubicBezTo>
                  <a:pt x="4312" y="3966"/>
                  <a:pt x="4294" y="3970"/>
                  <a:pt x="4276" y="3973"/>
                </a:cubicBezTo>
                <a:cubicBezTo>
                  <a:pt x="4268" y="3976"/>
                  <a:pt x="4259" y="3976"/>
                  <a:pt x="4252" y="3977"/>
                </a:cubicBezTo>
                <a:cubicBezTo>
                  <a:pt x="4246" y="3978"/>
                  <a:pt x="4242" y="3979"/>
                  <a:pt x="4237" y="3980"/>
                </a:cubicBezTo>
                <a:lnTo>
                  <a:pt x="4237" y="3980"/>
                </a:lnTo>
                <a:cubicBezTo>
                  <a:pt x="4198" y="3983"/>
                  <a:pt x="4160" y="3986"/>
                  <a:pt x="4121" y="3986"/>
                </a:cubicBezTo>
                <a:cubicBezTo>
                  <a:pt x="4073" y="3986"/>
                  <a:pt x="4026" y="3981"/>
                  <a:pt x="3978" y="3977"/>
                </a:cubicBezTo>
                <a:cubicBezTo>
                  <a:pt x="3977" y="3977"/>
                  <a:pt x="3975" y="3976"/>
                  <a:pt x="3973" y="3976"/>
                </a:cubicBezTo>
                <a:lnTo>
                  <a:pt x="3973" y="3976"/>
                </a:lnTo>
                <a:cubicBezTo>
                  <a:pt x="3977" y="3976"/>
                  <a:pt x="3981" y="3977"/>
                  <a:pt x="3982" y="3977"/>
                </a:cubicBezTo>
                <a:cubicBezTo>
                  <a:pt x="3985" y="3977"/>
                  <a:pt x="3982" y="3976"/>
                  <a:pt x="3968" y="3975"/>
                </a:cubicBezTo>
                <a:lnTo>
                  <a:pt x="3968" y="3975"/>
                </a:lnTo>
                <a:cubicBezTo>
                  <a:pt x="3970" y="3975"/>
                  <a:pt x="3971" y="3976"/>
                  <a:pt x="3973" y="3976"/>
                </a:cubicBezTo>
                <a:lnTo>
                  <a:pt x="3973" y="3976"/>
                </a:lnTo>
                <a:cubicBezTo>
                  <a:pt x="3973" y="3976"/>
                  <a:pt x="3972" y="3976"/>
                  <a:pt x="3971" y="3976"/>
                </a:cubicBezTo>
                <a:cubicBezTo>
                  <a:pt x="3968" y="3975"/>
                  <a:pt x="3965" y="3975"/>
                  <a:pt x="3963" y="3975"/>
                </a:cubicBezTo>
                <a:lnTo>
                  <a:pt x="3963" y="3975"/>
                </a:lnTo>
                <a:cubicBezTo>
                  <a:pt x="3964" y="3975"/>
                  <a:pt x="3966" y="3975"/>
                  <a:pt x="3968" y="3975"/>
                </a:cubicBezTo>
                <a:lnTo>
                  <a:pt x="3968" y="3975"/>
                </a:lnTo>
                <a:cubicBezTo>
                  <a:pt x="3965" y="3975"/>
                  <a:pt x="3963" y="3974"/>
                  <a:pt x="3961" y="3974"/>
                </a:cubicBezTo>
                <a:lnTo>
                  <a:pt x="3961" y="3974"/>
                </a:lnTo>
                <a:cubicBezTo>
                  <a:pt x="3951" y="3973"/>
                  <a:pt x="3940" y="3971"/>
                  <a:pt x="3931" y="3970"/>
                </a:cubicBezTo>
                <a:cubicBezTo>
                  <a:pt x="3901" y="3964"/>
                  <a:pt x="3872" y="3958"/>
                  <a:pt x="3842" y="3951"/>
                </a:cubicBezTo>
                <a:cubicBezTo>
                  <a:pt x="3588" y="3898"/>
                  <a:pt x="3338" y="3823"/>
                  <a:pt x="3096" y="3730"/>
                </a:cubicBezTo>
                <a:cubicBezTo>
                  <a:pt x="3067" y="3718"/>
                  <a:pt x="3039" y="3708"/>
                  <a:pt x="3011" y="3695"/>
                </a:cubicBezTo>
                <a:cubicBezTo>
                  <a:pt x="2997" y="3689"/>
                  <a:pt x="2983" y="3684"/>
                  <a:pt x="2968" y="3678"/>
                </a:cubicBezTo>
                <a:cubicBezTo>
                  <a:pt x="2965" y="3676"/>
                  <a:pt x="2963" y="3676"/>
                  <a:pt x="2963" y="3676"/>
                </a:cubicBezTo>
                <a:lnTo>
                  <a:pt x="2963" y="3676"/>
                </a:lnTo>
                <a:cubicBezTo>
                  <a:pt x="2963" y="3676"/>
                  <a:pt x="2963" y="3676"/>
                  <a:pt x="2963" y="3676"/>
                </a:cubicBezTo>
                <a:lnTo>
                  <a:pt x="2963" y="3676"/>
                </a:lnTo>
                <a:cubicBezTo>
                  <a:pt x="2955" y="3672"/>
                  <a:pt x="2948" y="3670"/>
                  <a:pt x="2939" y="3666"/>
                </a:cubicBezTo>
                <a:cubicBezTo>
                  <a:pt x="2880" y="3640"/>
                  <a:pt x="2821" y="3613"/>
                  <a:pt x="2762" y="3584"/>
                </a:cubicBezTo>
                <a:cubicBezTo>
                  <a:pt x="2646" y="3528"/>
                  <a:pt x="2531" y="3468"/>
                  <a:pt x="2418" y="3403"/>
                </a:cubicBezTo>
                <a:cubicBezTo>
                  <a:pt x="2366" y="3372"/>
                  <a:pt x="2314" y="3340"/>
                  <a:pt x="2263" y="3308"/>
                </a:cubicBezTo>
                <a:lnTo>
                  <a:pt x="2263" y="3308"/>
                </a:lnTo>
                <a:cubicBezTo>
                  <a:pt x="2268" y="3306"/>
                  <a:pt x="2272" y="3304"/>
                  <a:pt x="2274" y="3303"/>
                </a:cubicBezTo>
                <a:lnTo>
                  <a:pt x="2274" y="3303"/>
                </a:lnTo>
                <a:cubicBezTo>
                  <a:pt x="2410" y="3250"/>
                  <a:pt x="2549" y="3210"/>
                  <a:pt x="2690" y="3181"/>
                </a:cubicBezTo>
                <a:cubicBezTo>
                  <a:pt x="2729" y="3174"/>
                  <a:pt x="2768" y="3167"/>
                  <a:pt x="2807" y="3160"/>
                </a:cubicBezTo>
                <a:cubicBezTo>
                  <a:pt x="2823" y="3157"/>
                  <a:pt x="2838" y="3155"/>
                  <a:pt x="2854" y="3153"/>
                </a:cubicBezTo>
                <a:lnTo>
                  <a:pt x="2854" y="3153"/>
                </a:lnTo>
                <a:cubicBezTo>
                  <a:pt x="2853" y="3154"/>
                  <a:pt x="2852" y="3154"/>
                  <a:pt x="2853" y="3154"/>
                </a:cubicBezTo>
                <a:cubicBezTo>
                  <a:pt x="2853" y="3154"/>
                  <a:pt x="2856" y="3153"/>
                  <a:pt x="2863" y="3153"/>
                </a:cubicBezTo>
                <a:lnTo>
                  <a:pt x="2863" y="3153"/>
                </a:lnTo>
                <a:cubicBezTo>
                  <a:pt x="2863" y="3153"/>
                  <a:pt x="2863" y="3153"/>
                  <a:pt x="2863" y="3153"/>
                </a:cubicBezTo>
                <a:cubicBezTo>
                  <a:pt x="2873" y="3151"/>
                  <a:pt x="2883" y="3150"/>
                  <a:pt x="2895" y="3148"/>
                </a:cubicBezTo>
                <a:cubicBezTo>
                  <a:pt x="2972" y="3140"/>
                  <a:pt x="3052" y="3132"/>
                  <a:pt x="3131" y="3128"/>
                </a:cubicBezTo>
                <a:cubicBezTo>
                  <a:pt x="3187" y="3125"/>
                  <a:pt x="3243" y="3124"/>
                  <a:pt x="3299" y="3124"/>
                </a:cubicBezTo>
                <a:close/>
                <a:moveTo>
                  <a:pt x="1653" y="3995"/>
                </a:moveTo>
                <a:cubicBezTo>
                  <a:pt x="1653" y="3995"/>
                  <a:pt x="1653" y="3996"/>
                  <a:pt x="1653" y="3997"/>
                </a:cubicBezTo>
                <a:lnTo>
                  <a:pt x="1653" y="3997"/>
                </a:lnTo>
                <a:cubicBezTo>
                  <a:pt x="1653" y="3996"/>
                  <a:pt x="1653" y="3996"/>
                  <a:pt x="1653" y="3996"/>
                </a:cubicBezTo>
                <a:cubicBezTo>
                  <a:pt x="1653" y="3995"/>
                  <a:pt x="1653" y="3995"/>
                  <a:pt x="1653" y="3995"/>
                </a:cubicBezTo>
                <a:close/>
                <a:moveTo>
                  <a:pt x="1652" y="4245"/>
                </a:moveTo>
                <a:cubicBezTo>
                  <a:pt x="1652" y="4247"/>
                  <a:pt x="1652" y="4249"/>
                  <a:pt x="1652" y="4251"/>
                </a:cubicBezTo>
                <a:lnTo>
                  <a:pt x="1652" y="4251"/>
                </a:lnTo>
                <a:cubicBezTo>
                  <a:pt x="1652" y="4249"/>
                  <a:pt x="1652" y="4247"/>
                  <a:pt x="1652" y="4245"/>
                </a:cubicBezTo>
                <a:close/>
                <a:moveTo>
                  <a:pt x="1938" y="4869"/>
                </a:moveTo>
                <a:cubicBezTo>
                  <a:pt x="1942" y="4874"/>
                  <a:pt x="1948" y="4881"/>
                  <a:pt x="1948" y="4882"/>
                </a:cubicBezTo>
                <a:cubicBezTo>
                  <a:pt x="1945" y="4878"/>
                  <a:pt x="1941" y="4874"/>
                  <a:pt x="1938" y="4869"/>
                </a:cubicBezTo>
                <a:close/>
                <a:moveTo>
                  <a:pt x="1259" y="0"/>
                </a:moveTo>
                <a:cubicBezTo>
                  <a:pt x="1205" y="0"/>
                  <a:pt x="1151" y="2"/>
                  <a:pt x="1097" y="7"/>
                </a:cubicBezTo>
                <a:cubicBezTo>
                  <a:pt x="772" y="33"/>
                  <a:pt x="433" y="135"/>
                  <a:pt x="215" y="385"/>
                </a:cubicBezTo>
                <a:cubicBezTo>
                  <a:pt x="99" y="519"/>
                  <a:pt x="33" y="677"/>
                  <a:pt x="12" y="854"/>
                </a:cubicBezTo>
                <a:cubicBezTo>
                  <a:pt x="1" y="948"/>
                  <a:pt x="8" y="1040"/>
                  <a:pt x="22" y="1134"/>
                </a:cubicBezTo>
                <a:cubicBezTo>
                  <a:pt x="33" y="1198"/>
                  <a:pt x="51" y="1257"/>
                  <a:pt x="81" y="1316"/>
                </a:cubicBezTo>
                <a:cubicBezTo>
                  <a:pt x="133" y="1421"/>
                  <a:pt x="218" y="1511"/>
                  <a:pt x="309" y="1584"/>
                </a:cubicBezTo>
                <a:cubicBezTo>
                  <a:pt x="421" y="1676"/>
                  <a:pt x="545" y="1752"/>
                  <a:pt x="674" y="1816"/>
                </a:cubicBezTo>
                <a:cubicBezTo>
                  <a:pt x="844" y="1898"/>
                  <a:pt x="1020" y="1966"/>
                  <a:pt x="1201" y="2020"/>
                </a:cubicBezTo>
                <a:lnTo>
                  <a:pt x="1201" y="2020"/>
                </a:lnTo>
                <a:cubicBezTo>
                  <a:pt x="1159" y="2177"/>
                  <a:pt x="1154" y="2342"/>
                  <a:pt x="1197" y="2504"/>
                </a:cubicBezTo>
                <a:cubicBezTo>
                  <a:pt x="1264" y="2757"/>
                  <a:pt x="1424" y="2973"/>
                  <a:pt x="1605" y="3151"/>
                </a:cubicBezTo>
                <a:cubicBezTo>
                  <a:pt x="1655" y="3200"/>
                  <a:pt x="1706" y="3246"/>
                  <a:pt x="1759" y="3289"/>
                </a:cubicBezTo>
                <a:lnTo>
                  <a:pt x="1759" y="3289"/>
                </a:lnTo>
                <a:cubicBezTo>
                  <a:pt x="1756" y="3292"/>
                  <a:pt x="1754" y="3294"/>
                  <a:pt x="1751" y="3296"/>
                </a:cubicBezTo>
                <a:cubicBezTo>
                  <a:pt x="1497" y="3507"/>
                  <a:pt x="1362" y="3817"/>
                  <a:pt x="1368" y="4144"/>
                </a:cubicBezTo>
                <a:cubicBezTo>
                  <a:pt x="1375" y="4567"/>
                  <a:pt x="1610" y="4938"/>
                  <a:pt x="1890" y="5238"/>
                </a:cubicBezTo>
                <a:cubicBezTo>
                  <a:pt x="2188" y="5554"/>
                  <a:pt x="2549" y="5813"/>
                  <a:pt x="2928" y="6023"/>
                </a:cubicBezTo>
                <a:cubicBezTo>
                  <a:pt x="3089" y="6114"/>
                  <a:pt x="3256" y="6195"/>
                  <a:pt x="3429" y="6264"/>
                </a:cubicBezTo>
                <a:cubicBezTo>
                  <a:pt x="3438" y="6268"/>
                  <a:pt x="3450" y="6270"/>
                  <a:pt x="3462" y="6270"/>
                </a:cubicBezTo>
                <a:cubicBezTo>
                  <a:pt x="3488" y="6270"/>
                  <a:pt x="3516" y="6261"/>
                  <a:pt x="3535" y="6249"/>
                </a:cubicBezTo>
                <a:cubicBezTo>
                  <a:pt x="3562" y="6233"/>
                  <a:pt x="3591" y="6200"/>
                  <a:pt x="3598" y="6167"/>
                </a:cubicBezTo>
                <a:cubicBezTo>
                  <a:pt x="3617" y="6087"/>
                  <a:pt x="3574" y="6025"/>
                  <a:pt x="3502" y="5996"/>
                </a:cubicBezTo>
                <a:lnTo>
                  <a:pt x="3502" y="5997"/>
                </a:lnTo>
                <a:cubicBezTo>
                  <a:pt x="3493" y="5993"/>
                  <a:pt x="3483" y="5990"/>
                  <a:pt x="3475" y="5986"/>
                </a:cubicBezTo>
                <a:cubicBezTo>
                  <a:pt x="3474" y="5986"/>
                  <a:pt x="3473" y="5985"/>
                  <a:pt x="3472" y="5985"/>
                </a:cubicBezTo>
                <a:lnTo>
                  <a:pt x="3472" y="5985"/>
                </a:lnTo>
                <a:cubicBezTo>
                  <a:pt x="3476" y="5987"/>
                  <a:pt x="3480" y="5988"/>
                  <a:pt x="3479" y="5988"/>
                </a:cubicBezTo>
                <a:cubicBezTo>
                  <a:pt x="3479" y="5988"/>
                  <a:pt x="3478" y="5988"/>
                  <a:pt x="3476" y="5987"/>
                </a:cubicBezTo>
                <a:cubicBezTo>
                  <a:pt x="3473" y="5986"/>
                  <a:pt x="3471" y="5985"/>
                  <a:pt x="3468" y="5984"/>
                </a:cubicBezTo>
                <a:lnTo>
                  <a:pt x="3468" y="5984"/>
                </a:lnTo>
                <a:cubicBezTo>
                  <a:pt x="3469" y="5984"/>
                  <a:pt x="3471" y="5985"/>
                  <a:pt x="3472" y="5985"/>
                </a:cubicBezTo>
                <a:lnTo>
                  <a:pt x="3472" y="5985"/>
                </a:lnTo>
                <a:cubicBezTo>
                  <a:pt x="3468" y="5983"/>
                  <a:pt x="3464" y="5981"/>
                  <a:pt x="3460" y="5980"/>
                </a:cubicBezTo>
                <a:lnTo>
                  <a:pt x="3460" y="5980"/>
                </a:lnTo>
                <a:cubicBezTo>
                  <a:pt x="3463" y="5981"/>
                  <a:pt x="3466" y="5983"/>
                  <a:pt x="3468" y="5984"/>
                </a:cubicBezTo>
                <a:lnTo>
                  <a:pt x="3468" y="5984"/>
                </a:lnTo>
                <a:cubicBezTo>
                  <a:pt x="3466" y="5983"/>
                  <a:pt x="3465" y="5982"/>
                  <a:pt x="3463" y="5982"/>
                </a:cubicBezTo>
                <a:cubicBezTo>
                  <a:pt x="3459" y="5980"/>
                  <a:pt x="3457" y="5979"/>
                  <a:pt x="3457" y="5979"/>
                </a:cubicBezTo>
                <a:lnTo>
                  <a:pt x="3457" y="5979"/>
                </a:lnTo>
                <a:cubicBezTo>
                  <a:pt x="3457" y="5979"/>
                  <a:pt x="3459" y="5979"/>
                  <a:pt x="3460" y="5980"/>
                </a:cubicBezTo>
                <a:lnTo>
                  <a:pt x="3460" y="5980"/>
                </a:lnTo>
                <a:cubicBezTo>
                  <a:pt x="3447" y="5974"/>
                  <a:pt x="3434" y="5968"/>
                  <a:pt x="3420" y="5963"/>
                </a:cubicBezTo>
                <a:cubicBezTo>
                  <a:pt x="3381" y="5944"/>
                  <a:pt x="3342" y="5927"/>
                  <a:pt x="3303" y="5908"/>
                </a:cubicBezTo>
                <a:cubicBezTo>
                  <a:pt x="3220" y="5868"/>
                  <a:pt x="3139" y="5825"/>
                  <a:pt x="3059" y="5780"/>
                </a:cubicBezTo>
                <a:cubicBezTo>
                  <a:pt x="2880" y="5679"/>
                  <a:pt x="2709" y="5569"/>
                  <a:pt x="2545" y="5448"/>
                </a:cubicBezTo>
                <a:cubicBezTo>
                  <a:pt x="2525" y="5433"/>
                  <a:pt x="2505" y="5418"/>
                  <a:pt x="2486" y="5403"/>
                </a:cubicBezTo>
                <a:cubicBezTo>
                  <a:pt x="2484" y="5401"/>
                  <a:pt x="2483" y="5401"/>
                  <a:pt x="2483" y="5401"/>
                </a:cubicBezTo>
                <a:lnTo>
                  <a:pt x="2483" y="5401"/>
                </a:lnTo>
                <a:cubicBezTo>
                  <a:pt x="2482" y="5401"/>
                  <a:pt x="2498" y="5413"/>
                  <a:pt x="2497" y="5413"/>
                </a:cubicBezTo>
                <a:cubicBezTo>
                  <a:pt x="2497" y="5413"/>
                  <a:pt x="2495" y="5411"/>
                  <a:pt x="2490" y="5407"/>
                </a:cubicBezTo>
                <a:lnTo>
                  <a:pt x="2477" y="5397"/>
                </a:lnTo>
                <a:cubicBezTo>
                  <a:pt x="2466" y="5387"/>
                  <a:pt x="2454" y="5379"/>
                  <a:pt x="2443" y="5369"/>
                </a:cubicBezTo>
                <a:cubicBezTo>
                  <a:pt x="2401" y="5336"/>
                  <a:pt x="2362" y="5302"/>
                  <a:pt x="2322" y="5268"/>
                </a:cubicBezTo>
                <a:cubicBezTo>
                  <a:pt x="2244" y="5200"/>
                  <a:pt x="2170" y="5130"/>
                  <a:pt x="2099" y="5055"/>
                </a:cubicBezTo>
                <a:cubicBezTo>
                  <a:pt x="2064" y="5018"/>
                  <a:pt x="2030" y="4980"/>
                  <a:pt x="1998" y="4941"/>
                </a:cubicBezTo>
                <a:cubicBezTo>
                  <a:pt x="1982" y="4923"/>
                  <a:pt x="1967" y="4904"/>
                  <a:pt x="1951" y="4884"/>
                </a:cubicBezTo>
                <a:cubicBezTo>
                  <a:pt x="1948" y="4881"/>
                  <a:pt x="1944" y="4876"/>
                  <a:pt x="1941" y="4872"/>
                </a:cubicBezTo>
                <a:cubicBezTo>
                  <a:pt x="1939" y="4870"/>
                  <a:pt x="1938" y="4869"/>
                  <a:pt x="1937" y="4868"/>
                </a:cubicBezTo>
                <a:lnTo>
                  <a:pt x="1937" y="4868"/>
                </a:lnTo>
                <a:cubicBezTo>
                  <a:pt x="1932" y="4861"/>
                  <a:pt x="1927" y="4854"/>
                  <a:pt x="1922" y="4848"/>
                </a:cubicBezTo>
                <a:cubicBezTo>
                  <a:pt x="1866" y="4771"/>
                  <a:pt x="1814" y="4692"/>
                  <a:pt x="1771" y="4607"/>
                </a:cubicBezTo>
                <a:cubicBezTo>
                  <a:pt x="1761" y="4587"/>
                  <a:pt x="1749" y="4567"/>
                  <a:pt x="1741" y="4546"/>
                </a:cubicBezTo>
                <a:cubicBezTo>
                  <a:pt x="1737" y="4538"/>
                  <a:pt x="1733" y="4531"/>
                  <a:pt x="1730" y="4524"/>
                </a:cubicBezTo>
                <a:lnTo>
                  <a:pt x="1730" y="4524"/>
                </a:lnTo>
                <a:cubicBezTo>
                  <a:pt x="1728" y="4520"/>
                  <a:pt x="1726" y="4512"/>
                  <a:pt x="1725" y="4510"/>
                </a:cubicBezTo>
                <a:cubicBezTo>
                  <a:pt x="1708" y="4468"/>
                  <a:pt x="1693" y="4425"/>
                  <a:pt x="1680" y="4381"/>
                </a:cubicBezTo>
                <a:cubicBezTo>
                  <a:pt x="1670" y="4342"/>
                  <a:pt x="1661" y="4305"/>
                  <a:pt x="1655" y="4267"/>
                </a:cubicBezTo>
                <a:lnTo>
                  <a:pt x="1655" y="4267"/>
                </a:lnTo>
                <a:cubicBezTo>
                  <a:pt x="1655" y="4267"/>
                  <a:pt x="1655" y="4268"/>
                  <a:pt x="1655" y="4268"/>
                </a:cubicBezTo>
                <a:cubicBezTo>
                  <a:pt x="1655" y="4268"/>
                  <a:pt x="1654" y="4261"/>
                  <a:pt x="1653" y="4256"/>
                </a:cubicBezTo>
                <a:cubicBezTo>
                  <a:pt x="1653" y="4255"/>
                  <a:pt x="1652" y="4253"/>
                  <a:pt x="1652" y="4251"/>
                </a:cubicBezTo>
                <a:lnTo>
                  <a:pt x="1652" y="4251"/>
                </a:lnTo>
                <a:cubicBezTo>
                  <a:pt x="1652" y="4252"/>
                  <a:pt x="1653" y="4253"/>
                  <a:pt x="1653" y="4253"/>
                </a:cubicBezTo>
                <a:cubicBezTo>
                  <a:pt x="1654" y="4258"/>
                  <a:pt x="1654" y="4263"/>
                  <a:pt x="1655" y="4267"/>
                </a:cubicBezTo>
                <a:lnTo>
                  <a:pt x="1655" y="4267"/>
                </a:lnTo>
                <a:cubicBezTo>
                  <a:pt x="1655" y="4266"/>
                  <a:pt x="1654" y="4258"/>
                  <a:pt x="1651" y="4239"/>
                </a:cubicBezTo>
                <a:lnTo>
                  <a:pt x="1651" y="4239"/>
                </a:lnTo>
                <a:cubicBezTo>
                  <a:pt x="1651" y="4241"/>
                  <a:pt x="1651" y="4243"/>
                  <a:pt x="1652" y="4245"/>
                </a:cubicBezTo>
                <a:lnTo>
                  <a:pt x="1652" y="4245"/>
                </a:lnTo>
                <a:cubicBezTo>
                  <a:pt x="1651" y="4237"/>
                  <a:pt x="1650" y="4229"/>
                  <a:pt x="1650" y="4222"/>
                </a:cubicBezTo>
                <a:cubicBezTo>
                  <a:pt x="1649" y="4200"/>
                  <a:pt x="1647" y="4179"/>
                  <a:pt x="1646" y="4157"/>
                </a:cubicBezTo>
                <a:cubicBezTo>
                  <a:pt x="1646" y="4118"/>
                  <a:pt x="1646" y="4079"/>
                  <a:pt x="1649" y="4040"/>
                </a:cubicBezTo>
                <a:cubicBezTo>
                  <a:pt x="1650" y="4024"/>
                  <a:pt x="1654" y="4006"/>
                  <a:pt x="1654" y="3990"/>
                </a:cubicBezTo>
                <a:lnTo>
                  <a:pt x="1654" y="3990"/>
                </a:lnTo>
                <a:cubicBezTo>
                  <a:pt x="1656" y="3980"/>
                  <a:pt x="1658" y="3971"/>
                  <a:pt x="1660" y="3961"/>
                </a:cubicBezTo>
                <a:cubicBezTo>
                  <a:pt x="1666" y="3927"/>
                  <a:pt x="1676" y="3892"/>
                  <a:pt x="1686" y="3859"/>
                </a:cubicBezTo>
                <a:cubicBezTo>
                  <a:pt x="1692" y="3843"/>
                  <a:pt x="1698" y="3827"/>
                  <a:pt x="1703" y="3813"/>
                </a:cubicBezTo>
                <a:cubicBezTo>
                  <a:pt x="1704" y="3811"/>
                  <a:pt x="1705" y="3808"/>
                  <a:pt x="1706" y="3805"/>
                </a:cubicBezTo>
                <a:lnTo>
                  <a:pt x="1706" y="3805"/>
                </a:lnTo>
                <a:cubicBezTo>
                  <a:pt x="1703" y="3812"/>
                  <a:pt x="1702" y="3814"/>
                  <a:pt x="1702" y="3814"/>
                </a:cubicBezTo>
                <a:cubicBezTo>
                  <a:pt x="1702" y="3814"/>
                  <a:pt x="1704" y="3809"/>
                  <a:pt x="1707" y="3803"/>
                </a:cubicBezTo>
                <a:lnTo>
                  <a:pt x="1707" y="3803"/>
                </a:lnTo>
                <a:cubicBezTo>
                  <a:pt x="1706" y="3804"/>
                  <a:pt x="1706" y="3804"/>
                  <a:pt x="1706" y="3805"/>
                </a:cubicBezTo>
                <a:lnTo>
                  <a:pt x="1706" y="3805"/>
                </a:lnTo>
                <a:cubicBezTo>
                  <a:pt x="1706" y="3805"/>
                  <a:pt x="1706" y="3805"/>
                  <a:pt x="1706" y="3804"/>
                </a:cubicBezTo>
                <a:cubicBezTo>
                  <a:pt x="1707" y="3802"/>
                  <a:pt x="1708" y="3801"/>
                  <a:pt x="1708" y="3799"/>
                </a:cubicBezTo>
                <a:lnTo>
                  <a:pt x="1708" y="3799"/>
                </a:lnTo>
                <a:cubicBezTo>
                  <a:pt x="1708" y="3800"/>
                  <a:pt x="1707" y="3802"/>
                  <a:pt x="1707" y="3803"/>
                </a:cubicBezTo>
                <a:lnTo>
                  <a:pt x="1707" y="3803"/>
                </a:lnTo>
                <a:cubicBezTo>
                  <a:pt x="1709" y="3798"/>
                  <a:pt x="1711" y="3793"/>
                  <a:pt x="1711" y="3793"/>
                </a:cubicBezTo>
                <a:lnTo>
                  <a:pt x="1711" y="3793"/>
                </a:lnTo>
                <a:cubicBezTo>
                  <a:pt x="1711" y="3793"/>
                  <a:pt x="1710" y="3795"/>
                  <a:pt x="1708" y="3799"/>
                </a:cubicBezTo>
                <a:lnTo>
                  <a:pt x="1708" y="3799"/>
                </a:lnTo>
                <a:cubicBezTo>
                  <a:pt x="1710" y="3796"/>
                  <a:pt x="1711" y="3793"/>
                  <a:pt x="1712" y="3791"/>
                </a:cubicBezTo>
                <a:cubicBezTo>
                  <a:pt x="1726" y="3761"/>
                  <a:pt x="1742" y="3731"/>
                  <a:pt x="1759" y="3702"/>
                </a:cubicBezTo>
                <a:cubicBezTo>
                  <a:pt x="1768" y="3689"/>
                  <a:pt x="1777" y="3676"/>
                  <a:pt x="1785" y="3663"/>
                </a:cubicBezTo>
                <a:cubicBezTo>
                  <a:pt x="1790" y="3656"/>
                  <a:pt x="1794" y="3650"/>
                  <a:pt x="1800" y="3643"/>
                </a:cubicBezTo>
                <a:cubicBezTo>
                  <a:pt x="1800" y="3643"/>
                  <a:pt x="1800" y="3643"/>
                  <a:pt x="1800" y="3642"/>
                </a:cubicBezTo>
                <a:lnTo>
                  <a:pt x="1800" y="3642"/>
                </a:lnTo>
                <a:cubicBezTo>
                  <a:pt x="1843" y="3591"/>
                  <a:pt x="1888" y="3543"/>
                  <a:pt x="1939" y="3501"/>
                </a:cubicBezTo>
                <a:cubicBezTo>
                  <a:pt x="1948" y="3492"/>
                  <a:pt x="1957" y="3485"/>
                  <a:pt x="1967" y="3477"/>
                </a:cubicBezTo>
                <a:lnTo>
                  <a:pt x="1967" y="3477"/>
                </a:lnTo>
                <a:cubicBezTo>
                  <a:pt x="1965" y="3479"/>
                  <a:pt x="1964" y="3480"/>
                  <a:pt x="1962" y="3481"/>
                </a:cubicBezTo>
                <a:lnTo>
                  <a:pt x="1962" y="3481"/>
                </a:lnTo>
                <a:cubicBezTo>
                  <a:pt x="1966" y="3479"/>
                  <a:pt x="1970" y="3475"/>
                  <a:pt x="1972" y="3473"/>
                </a:cubicBezTo>
                <a:cubicBezTo>
                  <a:pt x="1978" y="3469"/>
                  <a:pt x="1984" y="3465"/>
                  <a:pt x="1989" y="3460"/>
                </a:cubicBezTo>
                <a:lnTo>
                  <a:pt x="1989" y="3460"/>
                </a:lnTo>
                <a:cubicBezTo>
                  <a:pt x="2073" y="3518"/>
                  <a:pt x="2160" y="3571"/>
                  <a:pt x="2247" y="3623"/>
                </a:cubicBezTo>
                <a:cubicBezTo>
                  <a:pt x="2719" y="3902"/>
                  <a:pt x="3240" y="4107"/>
                  <a:pt x="3777" y="4220"/>
                </a:cubicBezTo>
                <a:cubicBezTo>
                  <a:pt x="3888" y="4244"/>
                  <a:pt x="4009" y="4260"/>
                  <a:pt x="4130" y="4260"/>
                </a:cubicBezTo>
                <a:cubicBezTo>
                  <a:pt x="4384" y="4260"/>
                  <a:pt x="4636" y="4189"/>
                  <a:pt x="4786" y="3968"/>
                </a:cubicBezTo>
                <a:cubicBezTo>
                  <a:pt x="4866" y="3849"/>
                  <a:pt x="4885" y="3698"/>
                  <a:pt x="4853" y="3560"/>
                </a:cubicBezTo>
                <a:cubicBezTo>
                  <a:pt x="4820" y="3413"/>
                  <a:pt x="4724" y="3279"/>
                  <a:pt x="4607" y="3184"/>
                </a:cubicBezTo>
                <a:cubicBezTo>
                  <a:pt x="4335" y="2961"/>
                  <a:pt x="3978" y="2892"/>
                  <a:pt x="3636" y="2860"/>
                </a:cubicBezTo>
                <a:cubicBezTo>
                  <a:pt x="3523" y="2850"/>
                  <a:pt x="3412" y="2846"/>
                  <a:pt x="3303" y="2846"/>
                </a:cubicBezTo>
                <a:cubicBezTo>
                  <a:pt x="3078" y="2846"/>
                  <a:pt x="2860" y="2866"/>
                  <a:pt x="2640" y="2908"/>
                </a:cubicBezTo>
                <a:cubicBezTo>
                  <a:pt x="2419" y="2951"/>
                  <a:pt x="2198" y="3020"/>
                  <a:pt x="2000" y="3128"/>
                </a:cubicBezTo>
                <a:lnTo>
                  <a:pt x="2000" y="3128"/>
                </a:lnTo>
                <a:cubicBezTo>
                  <a:pt x="1996" y="3125"/>
                  <a:pt x="1992" y="3122"/>
                  <a:pt x="1991" y="3121"/>
                </a:cubicBezTo>
                <a:cubicBezTo>
                  <a:pt x="1984" y="3115"/>
                  <a:pt x="1977" y="3109"/>
                  <a:pt x="1969" y="3104"/>
                </a:cubicBezTo>
                <a:cubicBezTo>
                  <a:pt x="1922" y="3066"/>
                  <a:pt x="1877" y="3027"/>
                  <a:pt x="1834" y="2986"/>
                </a:cubicBezTo>
                <a:cubicBezTo>
                  <a:pt x="1790" y="2944"/>
                  <a:pt x="1748" y="2901"/>
                  <a:pt x="1709" y="2856"/>
                </a:cubicBezTo>
                <a:cubicBezTo>
                  <a:pt x="1690" y="2835"/>
                  <a:pt x="1672" y="2813"/>
                  <a:pt x="1654" y="2791"/>
                </a:cubicBezTo>
                <a:cubicBezTo>
                  <a:pt x="1653" y="2790"/>
                  <a:pt x="1651" y="2788"/>
                  <a:pt x="1650" y="2786"/>
                </a:cubicBezTo>
                <a:lnTo>
                  <a:pt x="1650" y="2786"/>
                </a:lnTo>
                <a:cubicBezTo>
                  <a:pt x="1648" y="2784"/>
                  <a:pt x="1646" y="2780"/>
                  <a:pt x="1644" y="2778"/>
                </a:cubicBezTo>
                <a:cubicBezTo>
                  <a:pt x="1634" y="2765"/>
                  <a:pt x="1624" y="2751"/>
                  <a:pt x="1615" y="2738"/>
                </a:cubicBezTo>
                <a:cubicBezTo>
                  <a:pt x="1582" y="2691"/>
                  <a:pt x="1552" y="2640"/>
                  <a:pt x="1526" y="2590"/>
                </a:cubicBezTo>
                <a:cubicBezTo>
                  <a:pt x="1521" y="2578"/>
                  <a:pt x="1515" y="2565"/>
                  <a:pt x="1509" y="2554"/>
                </a:cubicBezTo>
                <a:cubicBezTo>
                  <a:pt x="1506" y="2547"/>
                  <a:pt x="1499" y="2526"/>
                  <a:pt x="1499" y="2526"/>
                </a:cubicBezTo>
                <a:lnTo>
                  <a:pt x="1499" y="2526"/>
                </a:lnTo>
                <a:cubicBezTo>
                  <a:pt x="1498" y="2526"/>
                  <a:pt x="1500" y="2530"/>
                  <a:pt x="1503" y="2542"/>
                </a:cubicBezTo>
                <a:cubicBezTo>
                  <a:pt x="1495" y="2514"/>
                  <a:pt x="1483" y="2488"/>
                  <a:pt x="1474" y="2459"/>
                </a:cubicBezTo>
                <a:cubicBezTo>
                  <a:pt x="1467" y="2434"/>
                  <a:pt x="1460" y="2409"/>
                  <a:pt x="1454" y="2384"/>
                </a:cubicBezTo>
                <a:cubicBezTo>
                  <a:pt x="1453" y="2372"/>
                  <a:pt x="1453" y="2355"/>
                  <a:pt x="1448" y="2343"/>
                </a:cubicBezTo>
                <a:lnTo>
                  <a:pt x="1448" y="2343"/>
                </a:lnTo>
                <a:cubicBezTo>
                  <a:pt x="1448" y="2338"/>
                  <a:pt x="1447" y="2332"/>
                  <a:pt x="1447" y="2327"/>
                </a:cubicBezTo>
                <a:cubicBezTo>
                  <a:pt x="1444" y="2301"/>
                  <a:pt x="1443" y="2275"/>
                  <a:pt x="1444" y="2249"/>
                </a:cubicBezTo>
                <a:cubicBezTo>
                  <a:pt x="1444" y="2234"/>
                  <a:pt x="1446" y="2220"/>
                  <a:pt x="1446" y="2206"/>
                </a:cubicBezTo>
                <a:cubicBezTo>
                  <a:pt x="1447" y="2200"/>
                  <a:pt x="1447" y="2194"/>
                  <a:pt x="1449" y="2188"/>
                </a:cubicBezTo>
                <a:cubicBezTo>
                  <a:pt x="1449" y="2182"/>
                  <a:pt x="1449" y="2179"/>
                  <a:pt x="1449" y="2179"/>
                </a:cubicBezTo>
                <a:lnTo>
                  <a:pt x="1449" y="2179"/>
                </a:lnTo>
                <a:cubicBezTo>
                  <a:pt x="1449" y="2179"/>
                  <a:pt x="1449" y="2179"/>
                  <a:pt x="1449" y="2179"/>
                </a:cubicBezTo>
                <a:lnTo>
                  <a:pt x="1449" y="2179"/>
                </a:lnTo>
                <a:cubicBezTo>
                  <a:pt x="1455" y="2149"/>
                  <a:pt x="1462" y="2119"/>
                  <a:pt x="1470" y="2090"/>
                </a:cubicBezTo>
                <a:lnTo>
                  <a:pt x="1470" y="2090"/>
                </a:lnTo>
                <a:cubicBezTo>
                  <a:pt x="1519" y="2101"/>
                  <a:pt x="1568" y="2110"/>
                  <a:pt x="1617" y="2119"/>
                </a:cubicBezTo>
                <a:cubicBezTo>
                  <a:pt x="1833" y="2160"/>
                  <a:pt x="2054" y="2187"/>
                  <a:pt x="2276" y="2187"/>
                </a:cubicBezTo>
                <a:cubicBezTo>
                  <a:pt x="2378" y="2187"/>
                  <a:pt x="2480" y="2181"/>
                  <a:pt x="2581" y="2168"/>
                </a:cubicBezTo>
                <a:cubicBezTo>
                  <a:pt x="2849" y="2134"/>
                  <a:pt x="3131" y="2053"/>
                  <a:pt x="3296" y="1823"/>
                </a:cubicBezTo>
                <a:cubicBezTo>
                  <a:pt x="3409" y="1667"/>
                  <a:pt x="3456" y="1452"/>
                  <a:pt x="3365" y="1275"/>
                </a:cubicBezTo>
                <a:cubicBezTo>
                  <a:pt x="3286" y="1119"/>
                  <a:pt x="3109" y="1031"/>
                  <a:pt x="2945" y="995"/>
                </a:cubicBezTo>
                <a:cubicBezTo>
                  <a:pt x="2864" y="977"/>
                  <a:pt x="2783" y="968"/>
                  <a:pt x="2701" y="968"/>
                </a:cubicBezTo>
                <a:cubicBezTo>
                  <a:pt x="2601" y="968"/>
                  <a:pt x="2502" y="982"/>
                  <a:pt x="2403" y="1007"/>
                </a:cubicBezTo>
                <a:cubicBezTo>
                  <a:pt x="2185" y="1062"/>
                  <a:pt x="1971" y="1148"/>
                  <a:pt x="1782" y="1270"/>
                </a:cubicBezTo>
                <a:cubicBezTo>
                  <a:pt x="1595" y="1392"/>
                  <a:pt x="1419" y="1559"/>
                  <a:pt x="1307" y="1762"/>
                </a:cubicBezTo>
                <a:lnTo>
                  <a:pt x="1307" y="1762"/>
                </a:lnTo>
                <a:cubicBezTo>
                  <a:pt x="1266" y="1750"/>
                  <a:pt x="1226" y="1738"/>
                  <a:pt x="1187" y="1725"/>
                </a:cubicBezTo>
                <a:cubicBezTo>
                  <a:pt x="1113" y="1701"/>
                  <a:pt x="1043" y="1675"/>
                  <a:pt x="971" y="1646"/>
                </a:cubicBezTo>
                <a:cubicBezTo>
                  <a:pt x="964" y="1643"/>
                  <a:pt x="955" y="1640"/>
                  <a:pt x="946" y="1636"/>
                </a:cubicBezTo>
                <a:cubicBezTo>
                  <a:pt x="940" y="1633"/>
                  <a:pt x="927" y="1627"/>
                  <a:pt x="926" y="1627"/>
                </a:cubicBezTo>
                <a:lnTo>
                  <a:pt x="926" y="1627"/>
                </a:lnTo>
                <a:cubicBezTo>
                  <a:pt x="926" y="1627"/>
                  <a:pt x="929" y="1628"/>
                  <a:pt x="936" y="1632"/>
                </a:cubicBezTo>
                <a:lnTo>
                  <a:pt x="936" y="1632"/>
                </a:lnTo>
                <a:cubicBezTo>
                  <a:pt x="923" y="1626"/>
                  <a:pt x="910" y="1621"/>
                  <a:pt x="897" y="1616"/>
                </a:cubicBezTo>
                <a:cubicBezTo>
                  <a:pt x="864" y="1600"/>
                  <a:pt x="833" y="1585"/>
                  <a:pt x="801" y="1570"/>
                </a:cubicBezTo>
                <a:cubicBezTo>
                  <a:pt x="741" y="1539"/>
                  <a:pt x="682" y="1506"/>
                  <a:pt x="624" y="1470"/>
                </a:cubicBezTo>
                <a:cubicBezTo>
                  <a:pt x="598" y="1454"/>
                  <a:pt x="571" y="1436"/>
                  <a:pt x="545" y="1419"/>
                </a:cubicBezTo>
                <a:cubicBezTo>
                  <a:pt x="535" y="1411"/>
                  <a:pt x="526" y="1404"/>
                  <a:pt x="516" y="1397"/>
                </a:cubicBezTo>
                <a:lnTo>
                  <a:pt x="516" y="1397"/>
                </a:lnTo>
                <a:cubicBezTo>
                  <a:pt x="510" y="1393"/>
                  <a:pt x="505" y="1387"/>
                  <a:pt x="499" y="1383"/>
                </a:cubicBezTo>
                <a:cubicBezTo>
                  <a:pt x="457" y="1348"/>
                  <a:pt x="417" y="1311"/>
                  <a:pt x="381" y="1269"/>
                </a:cubicBezTo>
                <a:cubicBezTo>
                  <a:pt x="378" y="1265"/>
                  <a:pt x="375" y="1262"/>
                  <a:pt x="373" y="1258"/>
                </a:cubicBezTo>
                <a:lnTo>
                  <a:pt x="373" y="1258"/>
                </a:lnTo>
                <a:cubicBezTo>
                  <a:pt x="367" y="1250"/>
                  <a:pt x="360" y="1242"/>
                  <a:pt x="355" y="1234"/>
                </a:cubicBezTo>
                <a:cubicBezTo>
                  <a:pt x="342" y="1214"/>
                  <a:pt x="330" y="1194"/>
                  <a:pt x="319" y="1174"/>
                </a:cubicBezTo>
                <a:cubicBezTo>
                  <a:pt x="315" y="1162"/>
                  <a:pt x="310" y="1152"/>
                  <a:pt x="307" y="1141"/>
                </a:cubicBezTo>
                <a:cubicBezTo>
                  <a:pt x="299" y="1112"/>
                  <a:pt x="294" y="1083"/>
                  <a:pt x="290" y="1053"/>
                </a:cubicBezTo>
                <a:cubicBezTo>
                  <a:pt x="289" y="1048"/>
                  <a:pt x="289" y="1046"/>
                  <a:pt x="289" y="1046"/>
                </a:cubicBezTo>
                <a:lnTo>
                  <a:pt x="289" y="1046"/>
                </a:lnTo>
                <a:cubicBezTo>
                  <a:pt x="289" y="1046"/>
                  <a:pt x="289" y="1049"/>
                  <a:pt x="289" y="1053"/>
                </a:cubicBezTo>
                <a:lnTo>
                  <a:pt x="289" y="1053"/>
                </a:lnTo>
                <a:cubicBezTo>
                  <a:pt x="289" y="1052"/>
                  <a:pt x="289" y="1051"/>
                  <a:pt x="289" y="1050"/>
                </a:cubicBezTo>
                <a:cubicBezTo>
                  <a:pt x="289" y="1041"/>
                  <a:pt x="287" y="1033"/>
                  <a:pt x="287" y="1024"/>
                </a:cubicBezTo>
                <a:cubicBezTo>
                  <a:pt x="286" y="1003"/>
                  <a:pt x="284" y="981"/>
                  <a:pt x="284" y="959"/>
                </a:cubicBezTo>
                <a:cubicBezTo>
                  <a:pt x="284" y="941"/>
                  <a:pt x="284" y="923"/>
                  <a:pt x="286" y="905"/>
                </a:cubicBezTo>
                <a:cubicBezTo>
                  <a:pt x="286" y="895"/>
                  <a:pt x="287" y="885"/>
                  <a:pt x="287" y="876"/>
                </a:cubicBezTo>
                <a:lnTo>
                  <a:pt x="287" y="876"/>
                </a:lnTo>
                <a:cubicBezTo>
                  <a:pt x="287" y="876"/>
                  <a:pt x="287" y="876"/>
                  <a:pt x="287" y="876"/>
                </a:cubicBezTo>
                <a:cubicBezTo>
                  <a:pt x="287" y="876"/>
                  <a:pt x="287" y="875"/>
                  <a:pt x="287" y="874"/>
                </a:cubicBezTo>
                <a:lnTo>
                  <a:pt x="287" y="874"/>
                </a:lnTo>
                <a:cubicBezTo>
                  <a:pt x="287" y="874"/>
                  <a:pt x="287" y="875"/>
                  <a:pt x="287" y="875"/>
                </a:cubicBezTo>
                <a:cubicBezTo>
                  <a:pt x="287" y="875"/>
                  <a:pt x="287" y="875"/>
                  <a:pt x="287" y="876"/>
                </a:cubicBezTo>
                <a:lnTo>
                  <a:pt x="287" y="876"/>
                </a:lnTo>
                <a:cubicBezTo>
                  <a:pt x="286" y="843"/>
                  <a:pt x="300" y="803"/>
                  <a:pt x="310" y="771"/>
                </a:cubicBezTo>
                <a:cubicBezTo>
                  <a:pt x="315" y="757"/>
                  <a:pt x="319" y="741"/>
                  <a:pt x="324" y="726"/>
                </a:cubicBezTo>
                <a:lnTo>
                  <a:pt x="324" y="726"/>
                </a:lnTo>
                <a:cubicBezTo>
                  <a:pt x="325" y="724"/>
                  <a:pt x="326" y="722"/>
                  <a:pt x="327" y="720"/>
                </a:cubicBezTo>
                <a:lnTo>
                  <a:pt x="327" y="720"/>
                </a:lnTo>
                <a:cubicBezTo>
                  <a:pt x="326" y="722"/>
                  <a:pt x="326" y="723"/>
                  <a:pt x="325" y="725"/>
                </a:cubicBezTo>
                <a:lnTo>
                  <a:pt x="325" y="725"/>
                </a:lnTo>
                <a:cubicBezTo>
                  <a:pt x="325" y="725"/>
                  <a:pt x="325" y="725"/>
                  <a:pt x="325" y="725"/>
                </a:cubicBezTo>
                <a:cubicBezTo>
                  <a:pt x="326" y="723"/>
                  <a:pt x="327" y="721"/>
                  <a:pt x="328" y="718"/>
                </a:cubicBezTo>
                <a:lnTo>
                  <a:pt x="328" y="718"/>
                </a:lnTo>
                <a:cubicBezTo>
                  <a:pt x="328" y="719"/>
                  <a:pt x="328" y="719"/>
                  <a:pt x="327" y="720"/>
                </a:cubicBezTo>
                <a:lnTo>
                  <a:pt x="327" y="720"/>
                </a:lnTo>
                <a:cubicBezTo>
                  <a:pt x="333" y="708"/>
                  <a:pt x="335" y="704"/>
                  <a:pt x="335" y="704"/>
                </a:cubicBezTo>
                <a:lnTo>
                  <a:pt x="335" y="704"/>
                </a:lnTo>
                <a:cubicBezTo>
                  <a:pt x="335" y="704"/>
                  <a:pt x="331" y="712"/>
                  <a:pt x="328" y="718"/>
                </a:cubicBezTo>
                <a:lnTo>
                  <a:pt x="328" y="718"/>
                </a:lnTo>
                <a:cubicBezTo>
                  <a:pt x="330" y="714"/>
                  <a:pt x="332" y="708"/>
                  <a:pt x="335" y="703"/>
                </a:cubicBezTo>
                <a:cubicBezTo>
                  <a:pt x="349" y="675"/>
                  <a:pt x="366" y="644"/>
                  <a:pt x="385" y="617"/>
                </a:cubicBezTo>
                <a:cubicBezTo>
                  <a:pt x="389" y="610"/>
                  <a:pt x="394" y="604"/>
                  <a:pt x="398" y="598"/>
                </a:cubicBezTo>
                <a:lnTo>
                  <a:pt x="398" y="598"/>
                </a:lnTo>
                <a:cubicBezTo>
                  <a:pt x="408" y="586"/>
                  <a:pt x="418" y="575"/>
                  <a:pt x="428" y="564"/>
                </a:cubicBezTo>
                <a:cubicBezTo>
                  <a:pt x="450" y="539"/>
                  <a:pt x="474" y="516"/>
                  <a:pt x="500" y="495"/>
                </a:cubicBezTo>
                <a:cubicBezTo>
                  <a:pt x="501" y="494"/>
                  <a:pt x="502" y="494"/>
                  <a:pt x="503" y="493"/>
                </a:cubicBezTo>
                <a:lnTo>
                  <a:pt x="503" y="493"/>
                </a:lnTo>
                <a:cubicBezTo>
                  <a:pt x="503" y="492"/>
                  <a:pt x="504" y="492"/>
                  <a:pt x="506" y="490"/>
                </a:cubicBezTo>
                <a:cubicBezTo>
                  <a:pt x="509" y="489"/>
                  <a:pt x="512" y="486"/>
                  <a:pt x="515" y="485"/>
                </a:cubicBezTo>
                <a:cubicBezTo>
                  <a:pt x="529" y="473"/>
                  <a:pt x="543" y="463"/>
                  <a:pt x="559" y="454"/>
                </a:cubicBezTo>
                <a:cubicBezTo>
                  <a:pt x="588" y="436"/>
                  <a:pt x="618" y="418"/>
                  <a:pt x="648" y="403"/>
                </a:cubicBezTo>
                <a:cubicBezTo>
                  <a:pt x="664" y="394"/>
                  <a:pt x="680" y="387"/>
                  <a:pt x="697" y="380"/>
                </a:cubicBezTo>
                <a:cubicBezTo>
                  <a:pt x="699" y="379"/>
                  <a:pt x="700" y="378"/>
                  <a:pt x="702" y="377"/>
                </a:cubicBezTo>
                <a:lnTo>
                  <a:pt x="702" y="377"/>
                </a:lnTo>
                <a:cubicBezTo>
                  <a:pt x="695" y="380"/>
                  <a:pt x="687" y="384"/>
                  <a:pt x="686" y="384"/>
                </a:cubicBezTo>
                <a:cubicBezTo>
                  <a:pt x="686" y="384"/>
                  <a:pt x="688" y="383"/>
                  <a:pt x="692" y="381"/>
                </a:cubicBezTo>
                <a:cubicBezTo>
                  <a:pt x="697" y="379"/>
                  <a:pt x="701" y="377"/>
                  <a:pt x="707" y="375"/>
                </a:cubicBezTo>
                <a:lnTo>
                  <a:pt x="707" y="375"/>
                </a:lnTo>
                <a:cubicBezTo>
                  <a:pt x="705" y="376"/>
                  <a:pt x="703" y="377"/>
                  <a:pt x="702" y="377"/>
                </a:cubicBezTo>
                <a:lnTo>
                  <a:pt x="702" y="377"/>
                </a:lnTo>
                <a:cubicBezTo>
                  <a:pt x="706" y="375"/>
                  <a:pt x="710" y="374"/>
                  <a:pt x="710" y="374"/>
                </a:cubicBezTo>
                <a:lnTo>
                  <a:pt x="710" y="374"/>
                </a:lnTo>
                <a:cubicBezTo>
                  <a:pt x="710" y="374"/>
                  <a:pt x="710" y="374"/>
                  <a:pt x="710" y="374"/>
                </a:cubicBezTo>
                <a:lnTo>
                  <a:pt x="710" y="374"/>
                </a:lnTo>
                <a:cubicBezTo>
                  <a:pt x="713" y="373"/>
                  <a:pt x="716" y="372"/>
                  <a:pt x="719" y="371"/>
                </a:cubicBezTo>
                <a:cubicBezTo>
                  <a:pt x="787" y="345"/>
                  <a:pt x="859" y="325"/>
                  <a:pt x="930" y="309"/>
                </a:cubicBezTo>
                <a:cubicBezTo>
                  <a:pt x="960" y="303"/>
                  <a:pt x="991" y="297"/>
                  <a:pt x="1022" y="293"/>
                </a:cubicBezTo>
                <a:lnTo>
                  <a:pt x="1022" y="293"/>
                </a:lnTo>
                <a:cubicBezTo>
                  <a:pt x="1028" y="292"/>
                  <a:pt x="1036" y="291"/>
                  <a:pt x="1040" y="290"/>
                </a:cubicBezTo>
                <a:cubicBezTo>
                  <a:pt x="1050" y="289"/>
                  <a:pt x="1059" y="287"/>
                  <a:pt x="1067" y="287"/>
                </a:cubicBezTo>
                <a:cubicBezTo>
                  <a:pt x="1087" y="285"/>
                  <a:pt x="1108" y="283"/>
                  <a:pt x="1128" y="282"/>
                </a:cubicBezTo>
                <a:cubicBezTo>
                  <a:pt x="1166" y="280"/>
                  <a:pt x="1204" y="278"/>
                  <a:pt x="1243" y="278"/>
                </a:cubicBezTo>
                <a:cubicBezTo>
                  <a:pt x="1282" y="278"/>
                  <a:pt x="1320" y="280"/>
                  <a:pt x="1359" y="282"/>
                </a:cubicBezTo>
                <a:cubicBezTo>
                  <a:pt x="1397" y="285"/>
                  <a:pt x="1436" y="287"/>
                  <a:pt x="1473" y="293"/>
                </a:cubicBezTo>
                <a:cubicBezTo>
                  <a:pt x="1477" y="294"/>
                  <a:pt x="1480" y="294"/>
                  <a:pt x="1481" y="294"/>
                </a:cubicBezTo>
                <a:cubicBezTo>
                  <a:pt x="1481" y="294"/>
                  <a:pt x="1481" y="294"/>
                  <a:pt x="1481" y="294"/>
                </a:cubicBezTo>
                <a:lnTo>
                  <a:pt x="1481" y="294"/>
                </a:lnTo>
                <a:cubicBezTo>
                  <a:pt x="1486" y="294"/>
                  <a:pt x="1491" y="295"/>
                  <a:pt x="1496" y="296"/>
                </a:cubicBezTo>
                <a:cubicBezTo>
                  <a:pt x="1515" y="299"/>
                  <a:pt x="1535" y="302"/>
                  <a:pt x="1554" y="306"/>
                </a:cubicBezTo>
                <a:cubicBezTo>
                  <a:pt x="1624" y="319"/>
                  <a:pt x="1692" y="338"/>
                  <a:pt x="1759" y="359"/>
                </a:cubicBezTo>
                <a:cubicBezTo>
                  <a:pt x="1775" y="365"/>
                  <a:pt x="1791" y="371"/>
                  <a:pt x="1807" y="377"/>
                </a:cubicBezTo>
                <a:cubicBezTo>
                  <a:pt x="1816" y="380"/>
                  <a:pt x="1824" y="384"/>
                  <a:pt x="1833" y="387"/>
                </a:cubicBezTo>
                <a:cubicBezTo>
                  <a:pt x="1836" y="388"/>
                  <a:pt x="1840" y="390"/>
                  <a:pt x="1843" y="391"/>
                </a:cubicBezTo>
                <a:cubicBezTo>
                  <a:pt x="1846" y="392"/>
                  <a:pt x="1848" y="393"/>
                  <a:pt x="1848" y="393"/>
                </a:cubicBezTo>
                <a:cubicBezTo>
                  <a:pt x="1849" y="393"/>
                  <a:pt x="1835" y="387"/>
                  <a:pt x="1828" y="385"/>
                </a:cubicBezTo>
                <a:lnTo>
                  <a:pt x="1828" y="385"/>
                </a:lnTo>
                <a:cubicBezTo>
                  <a:pt x="1859" y="394"/>
                  <a:pt x="1890" y="413"/>
                  <a:pt x="1918" y="427"/>
                </a:cubicBezTo>
                <a:cubicBezTo>
                  <a:pt x="1940" y="439"/>
                  <a:pt x="1965" y="445"/>
                  <a:pt x="1989" y="445"/>
                </a:cubicBezTo>
                <a:cubicBezTo>
                  <a:pt x="2037" y="445"/>
                  <a:pt x="2084" y="423"/>
                  <a:pt x="2108" y="378"/>
                </a:cubicBezTo>
                <a:cubicBezTo>
                  <a:pt x="2142" y="313"/>
                  <a:pt x="2126" y="224"/>
                  <a:pt x="2059" y="188"/>
                </a:cubicBezTo>
                <a:cubicBezTo>
                  <a:pt x="1816" y="59"/>
                  <a:pt x="1534" y="0"/>
                  <a:pt x="125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8" name="Google Shape;2248;p27"/>
          <p:cNvGrpSpPr/>
          <p:nvPr/>
        </p:nvGrpSpPr>
        <p:grpSpPr>
          <a:xfrm rot="1580487">
            <a:off x="-545079" y="143954"/>
            <a:ext cx="1342107" cy="741355"/>
            <a:chOff x="1279504" y="1159925"/>
            <a:chExt cx="639999" cy="353524"/>
          </a:xfrm>
        </p:grpSpPr>
        <p:sp>
          <p:nvSpPr>
            <p:cNvPr id="2249" name="Google Shape;2249;p27"/>
            <p:cNvSpPr/>
            <p:nvPr/>
          </p:nvSpPr>
          <p:spPr>
            <a:xfrm>
              <a:off x="1279504" y="1327677"/>
              <a:ext cx="639999" cy="185772"/>
            </a:xfrm>
            <a:custGeom>
              <a:avLst/>
              <a:gdLst/>
              <a:ahLst/>
              <a:cxnLst/>
              <a:rect l="l" t="t" r="r" b="b"/>
              <a:pathLst>
                <a:path w="4830" h="1402" extrusionOk="0">
                  <a:moveTo>
                    <a:pt x="1313" y="0"/>
                  </a:moveTo>
                  <a:cubicBezTo>
                    <a:pt x="1105" y="0"/>
                    <a:pt x="869" y="89"/>
                    <a:pt x="778" y="207"/>
                  </a:cubicBezTo>
                  <a:lnTo>
                    <a:pt x="103" y="1063"/>
                  </a:lnTo>
                  <a:cubicBezTo>
                    <a:pt x="1" y="1192"/>
                    <a:pt x="103" y="1305"/>
                    <a:pt x="330" y="1312"/>
                  </a:cubicBezTo>
                  <a:lnTo>
                    <a:pt x="3686" y="1401"/>
                  </a:lnTo>
                  <a:cubicBezTo>
                    <a:pt x="3692" y="1401"/>
                    <a:pt x="3698" y="1401"/>
                    <a:pt x="3703" y="1401"/>
                  </a:cubicBezTo>
                  <a:cubicBezTo>
                    <a:pt x="3902" y="1401"/>
                    <a:pt x="4126" y="1307"/>
                    <a:pt x="4205" y="1188"/>
                  </a:cubicBezTo>
                  <a:lnTo>
                    <a:pt x="4751" y="378"/>
                  </a:lnTo>
                  <a:cubicBezTo>
                    <a:pt x="4830" y="261"/>
                    <a:pt x="4735" y="159"/>
                    <a:pt x="4541" y="151"/>
                  </a:cubicBezTo>
                  <a:lnTo>
                    <a:pt x="1346" y="1"/>
                  </a:lnTo>
                  <a:cubicBezTo>
                    <a:pt x="1335" y="0"/>
                    <a:pt x="1324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1305475" y="1192389"/>
              <a:ext cx="523130" cy="291246"/>
            </a:xfrm>
            <a:custGeom>
              <a:avLst/>
              <a:gdLst/>
              <a:ahLst/>
              <a:cxnLst/>
              <a:rect l="l" t="t" r="r" b="b"/>
              <a:pathLst>
                <a:path w="3948" h="2198" extrusionOk="0">
                  <a:moveTo>
                    <a:pt x="3855" y="0"/>
                  </a:moveTo>
                  <a:lnTo>
                    <a:pt x="1259" y="361"/>
                  </a:lnTo>
                  <a:cubicBezTo>
                    <a:pt x="1259" y="361"/>
                    <a:pt x="1259" y="361"/>
                    <a:pt x="1259" y="361"/>
                  </a:cubicBezTo>
                  <a:cubicBezTo>
                    <a:pt x="1171" y="361"/>
                    <a:pt x="52" y="858"/>
                    <a:pt x="20" y="894"/>
                  </a:cubicBezTo>
                  <a:lnTo>
                    <a:pt x="38" y="1980"/>
                  </a:lnTo>
                  <a:cubicBezTo>
                    <a:pt x="0" y="2023"/>
                    <a:pt x="91" y="2103"/>
                    <a:pt x="182" y="2105"/>
                  </a:cubicBezTo>
                  <a:lnTo>
                    <a:pt x="3137" y="2198"/>
                  </a:lnTo>
                  <a:cubicBezTo>
                    <a:pt x="3139" y="2198"/>
                    <a:pt x="3141" y="2198"/>
                    <a:pt x="3143" y="2198"/>
                  </a:cubicBezTo>
                  <a:cubicBezTo>
                    <a:pt x="3229" y="2198"/>
                    <a:pt x="3319" y="2165"/>
                    <a:pt x="3345" y="2124"/>
                  </a:cubicBezTo>
                  <a:lnTo>
                    <a:pt x="3925" y="1164"/>
                  </a:lnTo>
                  <a:cubicBezTo>
                    <a:pt x="3948" y="1127"/>
                    <a:pt x="3894" y="3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1303355" y="1175031"/>
              <a:ext cx="515179" cy="159139"/>
            </a:xfrm>
            <a:custGeom>
              <a:avLst/>
              <a:gdLst/>
              <a:ahLst/>
              <a:cxnLst/>
              <a:rect l="l" t="t" r="r" b="b"/>
              <a:pathLst>
                <a:path w="3888" h="1201" extrusionOk="0">
                  <a:moveTo>
                    <a:pt x="1046" y="0"/>
                  </a:moveTo>
                  <a:cubicBezTo>
                    <a:pt x="967" y="0"/>
                    <a:pt x="881" y="27"/>
                    <a:pt x="852" y="62"/>
                  </a:cubicBezTo>
                  <a:lnTo>
                    <a:pt x="36" y="1025"/>
                  </a:lnTo>
                  <a:cubicBezTo>
                    <a:pt x="0" y="1068"/>
                    <a:pt x="44" y="1107"/>
                    <a:pt x="133" y="1110"/>
                  </a:cubicBezTo>
                  <a:lnTo>
                    <a:pt x="3090" y="1200"/>
                  </a:lnTo>
                  <a:cubicBezTo>
                    <a:pt x="3094" y="1200"/>
                    <a:pt x="3097" y="1201"/>
                    <a:pt x="3101" y="1201"/>
                  </a:cubicBezTo>
                  <a:cubicBezTo>
                    <a:pt x="3185" y="1201"/>
                    <a:pt x="3272" y="1168"/>
                    <a:pt x="3296" y="1128"/>
                  </a:cubicBezTo>
                  <a:lnTo>
                    <a:pt x="3876" y="169"/>
                  </a:lnTo>
                  <a:cubicBezTo>
                    <a:pt x="3887" y="136"/>
                    <a:pt x="3854" y="97"/>
                    <a:pt x="3771" y="95"/>
                  </a:cubicBezTo>
                  <a:lnTo>
                    <a:pt x="1058" y="0"/>
                  </a:lnTo>
                  <a:cubicBezTo>
                    <a:pt x="1054" y="0"/>
                    <a:pt x="1050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1304680" y="1179006"/>
              <a:ext cx="494244" cy="289921"/>
            </a:xfrm>
            <a:custGeom>
              <a:avLst/>
              <a:gdLst/>
              <a:ahLst/>
              <a:cxnLst/>
              <a:rect l="l" t="t" r="r" b="b"/>
              <a:pathLst>
                <a:path w="3730" h="2188" extrusionOk="0">
                  <a:moveTo>
                    <a:pt x="3653" y="0"/>
                  </a:moveTo>
                  <a:lnTo>
                    <a:pt x="1170" y="349"/>
                  </a:lnTo>
                  <a:cubicBezTo>
                    <a:pt x="1170" y="349"/>
                    <a:pt x="1170" y="349"/>
                    <a:pt x="1170" y="349"/>
                  </a:cubicBezTo>
                  <a:cubicBezTo>
                    <a:pt x="1087" y="349"/>
                    <a:pt x="29" y="844"/>
                    <a:pt x="1" y="881"/>
                  </a:cubicBezTo>
                  <a:lnTo>
                    <a:pt x="18" y="1966"/>
                  </a:lnTo>
                  <a:cubicBezTo>
                    <a:pt x="8" y="2053"/>
                    <a:pt x="70" y="2088"/>
                    <a:pt x="155" y="2091"/>
                  </a:cubicBezTo>
                  <a:lnTo>
                    <a:pt x="2951" y="2188"/>
                  </a:lnTo>
                  <a:cubicBezTo>
                    <a:pt x="2952" y="2188"/>
                    <a:pt x="2954" y="2188"/>
                    <a:pt x="2956" y="2188"/>
                  </a:cubicBezTo>
                  <a:cubicBezTo>
                    <a:pt x="3036" y="2188"/>
                    <a:pt x="3121" y="2157"/>
                    <a:pt x="3145" y="2114"/>
                  </a:cubicBezTo>
                  <a:lnTo>
                    <a:pt x="3693" y="1155"/>
                  </a:lnTo>
                  <a:cubicBezTo>
                    <a:pt x="3713" y="1119"/>
                    <a:pt x="3729" y="3"/>
                    <a:pt x="3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1302030" y="1159925"/>
              <a:ext cx="491329" cy="159536"/>
            </a:xfrm>
            <a:custGeom>
              <a:avLst/>
              <a:gdLst/>
              <a:ahLst/>
              <a:cxnLst/>
              <a:rect l="l" t="t" r="r" b="b"/>
              <a:pathLst>
                <a:path w="3708" h="1204" extrusionOk="0">
                  <a:moveTo>
                    <a:pt x="990" y="0"/>
                  </a:moveTo>
                  <a:cubicBezTo>
                    <a:pt x="914" y="0"/>
                    <a:pt x="834" y="27"/>
                    <a:pt x="805" y="62"/>
                  </a:cubicBezTo>
                  <a:lnTo>
                    <a:pt x="35" y="993"/>
                  </a:lnTo>
                  <a:cubicBezTo>
                    <a:pt x="0" y="1037"/>
                    <a:pt x="38" y="1106"/>
                    <a:pt x="123" y="1109"/>
                  </a:cubicBezTo>
                  <a:lnTo>
                    <a:pt x="2936" y="1204"/>
                  </a:lnTo>
                  <a:cubicBezTo>
                    <a:pt x="2939" y="1204"/>
                    <a:pt x="2943" y="1204"/>
                    <a:pt x="2946" y="1204"/>
                  </a:cubicBezTo>
                  <a:cubicBezTo>
                    <a:pt x="3027" y="1204"/>
                    <a:pt x="3110" y="1172"/>
                    <a:pt x="3133" y="1130"/>
                  </a:cubicBezTo>
                  <a:lnTo>
                    <a:pt x="3686" y="183"/>
                  </a:lnTo>
                  <a:cubicBezTo>
                    <a:pt x="3707" y="146"/>
                    <a:pt x="3660" y="101"/>
                    <a:pt x="3582" y="98"/>
                  </a:cubicBezTo>
                  <a:lnTo>
                    <a:pt x="1002" y="1"/>
                  </a:lnTo>
                  <a:cubicBezTo>
                    <a:pt x="998" y="0"/>
                    <a:pt x="994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1344564" y="1195039"/>
              <a:ext cx="418583" cy="77383"/>
            </a:xfrm>
            <a:custGeom>
              <a:avLst/>
              <a:gdLst/>
              <a:ahLst/>
              <a:cxnLst/>
              <a:rect l="l" t="t" r="r" b="b"/>
              <a:pathLst>
                <a:path w="3159" h="584" extrusionOk="0">
                  <a:moveTo>
                    <a:pt x="310" y="0"/>
                  </a:moveTo>
                  <a:lnTo>
                    <a:pt x="0" y="390"/>
                  </a:lnTo>
                  <a:lnTo>
                    <a:pt x="2978" y="583"/>
                  </a:lnTo>
                  <a:lnTo>
                    <a:pt x="3159" y="26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1360332" y="1178873"/>
              <a:ext cx="410368" cy="77250"/>
            </a:xfrm>
            <a:custGeom>
              <a:avLst/>
              <a:gdLst/>
              <a:ahLst/>
              <a:cxnLst/>
              <a:rect l="l" t="t" r="r" b="b"/>
              <a:pathLst>
                <a:path w="3097" h="583" extrusionOk="0">
                  <a:moveTo>
                    <a:pt x="530" y="0"/>
                  </a:moveTo>
                  <a:lnTo>
                    <a:pt x="409" y="122"/>
                  </a:lnTo>
                  <a:lnTo>
                    <a:pt x="227" y="144"/>
                  </a:lnTo>
                  <a:lnTo>
                    <a:pt x="1" y="413"/>
                  </a:lnTo>
                  <a:lnTo>
                    <a:pt x="2929" y="583"/>
                  </a:lnTo>
                  <a:lnTo>
                    <a:pt x="3096" y="299"/>
                  </a:lnTo>
                  <a:lnTo>
                    <a:pt x="2958" y="294"/>
                  </a:lnTo>
                  <a:lnTo>
                    <a:pt x="3076" y="94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1354104" y="1175428"/>
              <a:ext cx="410103" cy="80961"/>
            </a:xfrm>
            <a:custGeom>
              <a:avLst/>
              <a:gdLst/>
              <a:ahLst/>
              <a:cxnLst/>
              <a:rect l="l" t="t" r="r" b="b"/>
              <a:pathLst>
                <a:path w="3095" h="611" extrusionOk="0">
                  <a:moveTo>
                    <a:pt x="524" y="0"/>
                  </a:moveTo>
                  <a:lnTo>
                    <a:pt x="409" y="150"/>
                  </a:lnTo>
                  <a:lnTo>
                    <a:pt x="243" y="140"/>
                  </a:lnTo>
                  <a:lnTo>
                    <a:pt x="0" y="440"/>
                  </a:lnTo>
                  <a:lnTo>
                    <a:pt x="2927" y="610"/>
                  </a:lnTo>
                  <a:lnTo>
                    <a:pt x="3094" y="327"/>
                  </a:lnTo>
                  <a:lnTo>
                    <a:pt x="2956" y="320"/>
                  </a:lnTo>
                  <a:lnTo>
                    <a:pt x="3075" y="12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1522121" y="1189341"/>
              <a:ext cx="74070" cy="47437"/>
            </a:xfrm>
            <a:custGeom>
              <a:avLst/>
              <a:gdLst/>
              <a:ahLst/>
              <a:cxnLst/>
              <a:rect l="l" t="t" r="r" b="b"/>
              <a:pathLst>
                <a:path w="559" h="358" extrusionOk="0">
                  <a:moveTo>
                    <a:pt x="278" y="0"/>
                  </a:moveTo>
                  <a:cubicBezTo>
                    <a:pt x="126" y="0"/>
                    <a:pt x="3" y="77"/>
                    <a:pt x="1" y="174"/>
                  </a:cubicBezTo>
                  <a:cubicBezTo>
                    <a:pt x="0" y="272"/>
                    <a:pt x="124" y="354"/>
                    <a:pt x="276" y="357"/>
                  </a:cubicBezTo>
                  <a:cubicBezTo>
                    <a:pt x="278" y="357"/>
                    <a:pt x="279" y="357"/>
                    <a:pt x="281" y="357"/>
                  </a:cubicBezTo>
                  <a:cubicBezTo>
                    <a:pt x="433" y="357"/>
                    <a:pt x="556" y="280"/>
                    <a:pt x="557" y="183"/>
                  </a:cubicBezTo>
                  <a:cubicBezTo>
                    <a:pt x="558" y="84"/>
                    <a:pt x="435" y="3"/>
                    <a:pt x="282" y="0"/>
                  </a:cubicBezTo>
                  <a:cubicBezTo>
                    <a:pt x="281" y="0"/>
                    <a:pt x="279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1540936" y="1201134"/>
              <a:ext cx="39751" cy="18551"/>
            </a:xfrm>
            <a:custGeom>
              <a:avLst/>
              <a:gdLst/>
              <a:ahLst/>
              <a:cxnLst/>
              <a:rect l="l" t="t" r="r" b="b"/>
              <a:pathLst>
                <a:path w="300" h="140" extrusionOk="0">
                  <a:moveTo>
                    <a:pt x="300" y="0"/>
                  </a:moveTo>
                  <a:cubicBezTo>
                    <a:pt x="271" y="3"/>
                    <a:pt x="244" y="10"/>
                    <a:pt x="218" y="19"/>
                  </a:cubicBezTo>
                  <a:cubicBezTo>
                    <a:pt x="190" y="26"/>
                    <a:pt x="165" y="38"/>
                    <a:pt x="140" y="49"/>
                  </a:cubicBezTo>
                  <a:cubicBezTo>
                    <a:pt x="116" y="61"/>
                    <a:pt x="91" y="74"/>
                    <a:pt x="67" y="90"/>
                  </a:cubicBezTo>
                  <a:cubicBezTo>
                    <a:pt x="44" y="104"/>
                    <a:pt x="21" y="120"/>
                    <a:pt x="1" y="140"/>
                  </a:cubicBezTo>
                  <a:cubicBezTo>
                    <a:pt x="29" y="137"/>
                    <a:pt x="55" y="130"/>
                    <a:pt x="83" y="121"/>
                  </a:cubicBezTo>
                  <a:cubicBezTo>
                    <a:pt x="110" y="114"/>
                    <a:pt x="134" y="103"/>
                    <a:pt x="160" y="91"/>
                  </a:cubicBezTo>
                  <a:cubicBezTo>
                    <a:pt x="185" y="80"/>
                    <a:pt x="209" y="67"/>
                    <a:pt x="232" y="51"/>
                  </a:cubicBezTo>
                  <a:cubicBezTo>
                    <a:pt x="255" y="36"/>
                    <a:pt x="280" y="21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1319123" y="1298923"/>
              <a:ext cx="377772" cy="24513"/>
            </a:xfrm>
            <a:custGeom>
              <a:avLst/>
              <a:gdLst/>
              <a:ahLst/>
              <a:cxnLst/>
              <a:rect l="l" t="t" r="r" b="b"/>
              <a:pathLst>
                <a:path w="2851" h="185" extrusionOk="0">
                  <a:moveTo>
                    <a:pt x="1" y="1"/>
                  </a:moveTo>
                  <a:cubicBezTo>
                    <a:pt x="238" y="22"/>
                    <a:pt x="476" y="42"/>
                    <a:pt x="713" y="61"/>
                  </a:cubicBezTo>
                  <a:lnTo>
                    <a:pt x="1424" y="111"/>
                  </a:lnTo>
                  <a:lnTo>
                    <a:pt x="2136" y="153"/>
                  </a:lnTo>
                  <a:cubicBezTo>
                    <a:pt x="2374" y="166"/>
                    <a:pt x="2613" y="176"/>
                    <a:pt x="2850" y="185"/>
                  </a:cubicBezTo>
                  <a:cubicBezTo>
                    <a:pt x="2613" y="163"/>
                    <a:pt x="2375" y="143"/>
                    <a:pt x="2139" y="126"/>
                  </a:cubicBezTo>
                  <a:lnTo>
                    <a:pt x="1427" y="75"/>
                  </a:lnTo>
                  <a:lnTo>
                    <a:pt x="715" y="34"/>
                  </a:lnTo>
                  <a:cubicBezTo>
                    <a:pt x="477" y="21"/>
                    <a:pt x="240" y="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1320315" y="1355238"/>
              <a:ext cx="5035" cy="83346"/>
            </a:xfrm>
            <a:custGeom>
              <a:avLst/>
              <a:gdLst/>
              <a:ahLst/>
              <a:cxnLst/>
              <a:rect l="l" t="t" r="r" b="b"/>
              <a:pathLst>
                <a:path w="38" h="629" extrusionOk="0">
                  <a:moveTo>
                    <a:pt x="13" y="0"/>
                  </a:moveTo>
                  <a:cubicBezTo>
                    <a:pt x="1" y="105"/>
                    <a:pt x="2" y="210"/>
                    <a:pt x="2" y="315"/>
                  </a:cubicBezTo>
                  <a:cubicBezTo>
                    <a:pt x="5" y="420"/>
                    <a:pt x="8" y="524"/>
                    <a:pt x="25" y="629"/>
                  </a:cubicBezTo>
                  <a:cubicBezTo>
                    <a:pt x="38" y="524"/>
                    <a:pt x="37" y="419"/>
                    <a:pt x="38" y="314"/>
                  </a:cubicBezTo>
                  <a:cubicBezTo>
                    <a:pt x="34" y="210"/>
                    <a:pt x="31" y="105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7"/>
            <p:cNvSpPr/>
            <p:nvPr/>
          </p:nvSpPr>
          <p:spPr>
            <a:xfrm>
              <a:off x="1401541" y="1169995"/>
              <a:ext cx="16033" cy="20008"/>
            </a:xfrm>
            <a:custGeom>
              <a:avLst/>
              <a:gdLst/>
              <a:ahLst/>
              <a:cxnLst/>
              <a:rect l="l" t="t" r="r" b="b"/>
              <a:pathLst>
                <a:path w="121" h="151" extrusionOk="0">
                  <a:moveTo>
                    <a:pt x="120" y="1"/>
                  </a:moveTo>
                  <a:lnTo>
                    <a:pt x="120" y="1"/>
                  </a:lnTo>
                  <a:cubicBezTo>
                    <a:pt x="93" y="21"/>
                    <a:pt x="73" y="45"/>
                    <a:pt x="52" y="70"/>
                  </a:cubicBezTo>
                  <a:cubicBezTo>
                    <a:pt x="34" y="94"/>
                    <a:pt x="14" y="120"/>
                    <a:pt x="1" y="150"/>
                  </a:cubicBezTo>
                  <a:cubicBezTo>
                    <a:pt x="26" y="132"/>
                    <a:pt x="47" y="106"/>
                    <a:pt x="68" y="83"/>
                  </a:cubicBezTo>
                  <a:cubicBezTo>
                    <a:pt x="87" y="57"/>
                    <a:pt x="107" y="31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7"/>
            <p:cNvSpPr/>
            <p:nvPr/>
          </p:nvSpPr>
          <p:spPr>
            <a:xfrm>
              <a:off x="1325218" y="1253341"/>
              <a:ext cx="26501" cy="33126"/>
            </a:xfrm>
            <a:custGeom>
              <a:avLst/>
              <a:gdLst/>
              <a:ahLst/>
              <a:cxnLst/>
              <a:rect l="l" t="t" r="r" b="b"/>
              <a:pathLst>
                <a:path w="200" h="250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59" y="37"/>
                    <a:pt x="126" y="78"/>
                    <a:pt x="92" y="119"/>
                  </a:cubicBezTo>
                  <a:cubicBezTo>
                    <a:pt x="60" y="160"/>
                    <a:pt x="27" y="202"/>
                    <a:pt x="1" y="250"/>
                  </a:cubicBezTo>
                  <a:cubicBezTo>
                    <a:pt x="40" y="214"/>
                    <a:pt x="74" y="172"/>
                    <a:pt x="107" y="132"/>
                  </a:cubicBezTo>
                  <a:cubicBezTo>
                    <a:pt x="141" y="90"/>
                    <a:pt x="172" y="48"/>
                    <a:pt x="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7"/>
            <p:cNvSpPr/>
            <p:nvPr/>
          </p:nvSpPr>
          <p:spPr>
            <a:xfrm>
              <a:off x="1542659" y="1194244"/>
              <a:ext cx="59097" cy="44522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290" y="1"/>
                  </a:moveTo>
                  <a:lnTo>
                    <a:pt x="290" y="1"/>
                  </a:lnTo>
                  <a:cubicBezTo>
                    <a:pt x="359" y="34"/>
                    <a:pt x="403" y="87"/>
                    <a:pt x="402" y="146"/>
                  </a:cubicBezTo>
                  <a:cubicBezTo>
                    <a:pt x="401" y="243"/>
                    <a:pt x="278" y="320"/>
                    <a:pt x="126" y="320"/>
                  </a:cubicBezTo>
                  <a:cubicBezTo>
                    <a:pt x="124" y="320"/>
                    <a:pt x="123" y="320"/>
                    <a:pt x="121" y="320"/>
                  </a:cubicBezTo>
                  <a:cubicBezTo>
                    <a:pt x="78" y="319"/>
                    <a:pt x="38" y="311"/>
                    <a:pt x="0" y="298"/>
                  </a:cubicBezTo>
                  <a:lnTo>
                    <a:pt x="0" y="298"/>
                  </a:lnTo>
                  <a:cubicBezTo>
                    <a:pt x="47" y="321"/>
                    <a:pt x="103" y="336"/>
                    <a:pt x="165" y="336"/>
                  </a:cubicBezTo>
                  <a:cubicBezTo>
                    <a:pt x="167" y="336"/>
                    <a:pt x="170" y="336"/>
                    <a:pt x="173" y="336"/>
                  </a:cubicBezTo>
                  <a:cubicBezTo>
                    <a:pt x="322" y="336"/>
                    <a:pt x="444" y="259"/>
                    <a:pt x="445" y="162"/>
                  </a:cubicBezTo>
                  <a:cubicBezTo>
                    <a:pt x="445" y="93"/>
                    <a:pt x="382" y="3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4" name="Google Shape;2264;p27"/>
          <p:cNvGrpSpPr/>
          <p:nvPr/>
        </p:nvGrpSpPr>
        <p:grpSpPr>
          <a:xfrm flipH="1">
            <a:off x="7863444" y="3512276"/>
            <a:ext cx="2341657" cy="2461489"/>
            <a:chOff x="-998848" y="3480801"/>
            <a:chExt cx="2341657" cy="2461489"/>
          </a:xfrm>
        </p:grpSpPr>
        <p:sp>
          <p:nvSpPr>
            <p:cNvPr id="2265" name="Google Shape;2265;p27"/>
            <p:cNvSpPr/>
            <p:nvPr/>
          </p:nvSpPr>
          <p:spPr>
            <a:xfrm rot="-1744889">
              <a:off x="-672707" y="3889234"/>
              <a:ext cx="1643329" cy="1764937"/>
            </a:xfrm>
            <a:custGeom>
              <a:avLst/>
              <a:gdLst/>
              <a:ahLst/>
              <a:cxnLst/>
              <a:rect l="l" t="t" r="r" b="b"/>
              <a:pathLst>
                <a:path w="33770" h="36269" extrusionOk="0">
                  <a:moveTo>
                    <a:pt x="11207" y="0"/>
                  </a:moveTo>
                  <a:lnTo>
                    <a:pt x="1" y="28917"/>
                  </a:lnTo>
                  <a:lnTo>
                    <a:pt x="23379" y="36268"/>
                  </a:lnTo>
                  <a:lnTo>
                    <a:pt x="33769" y="6495"/>
                  </a:lnTo>
                  <a:lnTo>
                    <a:pt x="112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7"/>
            <p:cNvSpPr/>
            <p:nvPr/>
          </p:nvSpPr>
          <p:spPr>
            <a:xfrm rot="-1744889">
              <a:off x="-629181" y="3769549"/>
              <a:ext cx="1646395" cy="1766786"/>
            </a:xfrm>
            <a:custGeom>
              <a:avLst/>
              <a:gdLst/>
              <a:ahLst/>
              <a:cxnLst/>
              <a:rect l="l" t="t" r="r" b="b"/>
              <a:pathLst>
                <a:path w="33833" h="36307" extrusionOk="0">
                  <a:moveTo>
                    <a:pt x="11232" y="0"/>
                  </a:moveTo>
                  <a:lnTo>
                    <a:pt x="1" y="28969"/>
                  </a:lnTo>
                  <a:lnTo>
                    <a:pt x="23417" y="36307"/>
                  </a:lnTo>
                  <a:lnTo>
                    <a:pt x="33832" y="6480"/>
                  </a:lnTo>
                  <a:lnTo>
                    <a:pt x="11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7"/>
            <p:cNvSpPr/>
            <p:nvPr/>
          </p:nvSpPr>
          <p:spPr>
            <a:xfrm rot="-1744889">
              <a:off x="-672974" y="3819134"/>
              <a:ext cx="1649655" cy="1768781"/>
            </a:xfrm>
            <a:custGeom>
              <a:avLst/>
              <a:gdLst/>
              <a:ahLst/>
              <a:cxnLst/>
              <a:rect l="l" t="t" r="r" b="b"/>
              <a:pathLst>
                <a:path w="33900" h="36348" extrusionOk="0">
                  <a:moveTo>
                    <a:pt x="11260" y="1"/>
                  </a:moveTo>
                  <a:lnTo>
                    <a:pt x="1" y="29029"/>
                  </a:lnTo>
                  <a:lnTo>
                    <a:pt x="23458" y="36347"/>
                  </a:lnTo>
                  <a:lnTo>
                    <a:pt x="33900" y="6462"/>
                  </a:lnTo>
                  <a:lnTo>
                    <a:pt x="11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7"/>
            <p:cNvSpPr/>
            <p:nvPr/>
          </p:nvSpPr>
          <p:spPr>
            <a:xfrm rot="-1744889">
              <a:off x="-399194" y="4086226"/>
              <a:ext cx="921325" cy="243458"/>
            </a:xfrm>
            <a:custGeom>
              <a:avLst/>
              <a:gdLst/>
              <a:ahLst/>
              <a:cxnLst/>
              <a:rect l="l" t="t" r="r" b="b"/>
              <a:pathLst>
                <a:path w="18933" h="5003" fill="none" extrusionOk="0">
                  <a:moveTo>
                    <a:pt x="1" y="0"/>
                  </a:moveTo>
                  <a:lnTo>
                    <a:pt x="18932" y="5002"/>
                  </a:lnTo>
                </a:path>
              </a:pathLst>
            </a:custGeom>
            <a:noFill/>
            <a:ln w="4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7"/>
            <p:cNvSpPr/>
            <p:nvPr/>
          </p:nvSpPr>
          <p:spPr>
            <a:xfrm rot="-1744889">
              <a:off x="-371857" y="4186678"/>
              <a:ext cx="918211" cy="246183"/>
            </a:xfrm>
            <a:custGeom>
              <a:avLst/>
              <a:gdLst/>
              <a:ahLst/>
              <a:cxnLst/>
              <a:rect l="l" t="t" r="r" b="b"/>
              <a:pathLst>
                <a:path w="18869" h="5059" fill="none" extrusionOk="0">
                  <a:moveTo>
                    <a:pt x="0" y="0"/>
                  </a:moveTo>
                  <a:lnTo>
                    <a:pt x="18869" y="5058"/>
                  </a:lnTo>
                </a:path>
              </a:pathLst>
            </a:custGeom>
            <a:noFill/>
            <a:ln w="4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7"/>
            <p:cNvSpPr/>
            <p:nvPr/>
          </p:nvSpPr>
          <p:spPr>
            <a:xfrm rot="-1744889">
              <a:off x="-354953" y="4295930"/>
              <a:ext cx="914318" cy="248860"/>
            </a:xfrm>
            <a:custGeom>
              <a:avLst/>
              <a:gdLst/>
              <a:ahLst/>
              <a:cxnLst/>
              <a:rect l="l" t="t" r="r" b="b"/>
              <a:pathLst>
                <a:path w="18789" h="5114" fill="none" extrusionOk="0">
                  <a:moveTo>
                    <a:pt x="0" y="0"/>
                  </a:moveTo>
                  <a:lnTo>
                    <a:pt x="18788" y="5113"/>
                  </a:lnTo>
                </a:path>
              </a:pathLst>
            </a:custGeom>
            <a:noFill/>
            <a:ln w="4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7"/>
            <p:cNvSpPr/>
            <p:nvPr/>
          </p:nvSpPr>
          <p:spPr>
            <a:xfrm rot="-1744889">
              <a:off x="-314334" y="4525721"/>
              <a:ext cx="906045" cy="254456"/>
            </a:xfrm>
            <a:custGeom>
              <a:avLst/>
              <a:gdLst/>
              <a:ahLst/>
              <a:cxnLst/>
              <a:rect l="l" t="t" r="r" b="b"/>
              <a:pathLst>
                <a:path w="18619" h="5229" fill="none" extrusionOk="0">
                  <a:moveTo>
                    <a:pt x="0" y="0"/>
                  </a:moveTo>
                  <a:lnTo>
                    <a:pt x="18619" y="5228"/>
                  </a:lnTo>
                </a:path>
              </a:pathLst>
            </a:custGeom>
            <a:noFill/>
            <a:ln w="4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7"/>
            <p:cNvSpPr/>
            <p:nvPr/>
          </p:nvSpPr>
          <p:spPr>
            <a:xfrm rot="-1744889">
              <a:off x="-285091" y="4647533"/>
              <a:ext cx="902104" cy="257570"/>
            </a:xfrm>
            <a:custGeom>
              <a:avLst/>
              <a:gdLst/>
              <a:ahLst/>
              <a:cxnLst/>
              <a:rect l="l" t="t" r="r" b="b"/>
              <a:pathLst>
                <a:path w="18538" h="5293" fill="none" extrusionOk="0">
                  <a:moveTo>
                    <a:pt x="0" y="1"/>
                  </a:moveTo>
                  <a:lnTo>
                    <a:pt x="18538" y="5292"/>
                  </a:lnTo>
                </a:path>
              </a:pathLst>
            </a:custGeom>
            <a:noFill/>
            <a:ln w="4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7"/>
            <p:cNvSpPr/>
            <p:nvPr/>
          </p:nvSpPr>
          <p:spPr>
            <a:xfrm rot="-1744889">
              <a:off x="-254913" y="4780278"/>
              <a:ext cx="897870" cy="260879"/>
            </a:xfrm>
            <a:custGeom>
              <a:avLst/>
              <a:gdLst/>
              <a:ahLst/>
              <a:cxnLst/>
              <a:rect l="l" t="t" r="r" b="b"/>
              <a:pathLst>
                <a:path w="18451" h="5361" fill="none" extrusionOk="0">
                  <a:moveTo>
                    <a:pt x="1" y="0"/>
                  </a:moveTo>
                  <a:lnTo>
                    <a:pt x="18451" y="5360"/>
                  </a:lnTo>
                </a:path>
              </a:pathLst>
            </a:custGeom>
            <a:noFill/>
            <a:ln w="4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7"/>
            <p:cNvSpPr/>
            <p:nvPr/>
          </p:nvSpPr>
          <p:spPr>
            <a:xfrm rot="-1744889">
              <a:off x="-255643" y="4900385"/>
              <a:ext cx="1001326" cy="550664"/>
            </a:xfrm>
            <a:custGeom>
              <a:avLst/>
              <a:gdLst/>
              <a:ahLst/>
              <a:cxnLst/>
              <a:rect l="l" t="t" r="r" b="b"/>
              <a:pathLst>
                <a:path w="20577" h="11316" extrusionOk="0">
                  <a:moveTo>
                    <a:pt x="2283" y="0"/>
                  </a:moveTo>
                  <a:lnTo>
                    <a:pt x="0" y="5765"/>
                  </a:lnTo>
                  <a:lnTo>
                    <a:pt x="18813" y="11315"/>
                  </a:lnTo>
                  <a:lnTo>
                    <a:pt x="20577" y="5334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7"/>
            <p:cNvSpPr/>
            <p:nvPr/>
          </p:nvSpPr>
          <p:spPr>
            <a:xfrm rot="1744889" flipH="1">
              <a:off x="184211" y="3969722"/>
              <a:ext cx="385406" cy="266621"/>
            </a:xfrm>
            <a:custGeom>
              <a:avLst/>
              <a:gdLst/>
              <a:ahLst/>
              <a:cxnLst/>
              <a:rect l="l" t="t" r="r" b="b"/>
              <a:pathLst>
                <a:path w="7920" h="5479" fill="none" extrusionOk="0">
                  <a:moveTo>
                    <a:pt x="6588" y="812"/>
                  </a:moveTo>
                  <a:cubicBezTo>
                    <a:pt x="6007" y="235"/>
                    <a:pt x="5007" y="0"/>
                    <a:pt x="3949" y="27"/>
                  </a:cubicBezTo>
                  <a:cubicBezTo>
                    <a:pt x="3596" y="36"/>
                    <a:pt x="3228" y="73"/>
                    <a:pt x="2870" y="206"/>
                  </a:cubicBezTo>
                  <a:cubicBezTo>
                    <a:pt x="2442" y="363"/>
                    <a:pt x="2065" y="639"/>
                    <a:pt x="1707" y="909"/>
                  </a:cubicBezTo>
                  <a:cubicBezTo>
                    <a:pt x="1146" y="1333"/>
                    <a:pt x="567" y="1790"/>
                    <a:pt x="310" y="2330"/>
                  </a:cubicBezTo>
                  <a:cubicBezTo>
                    <a:pt x="0" y="2974"/>
                    <a:pt x="223" y="3589"/>
                    <a:pt x="585" y="4058"/>
                  </a:cubicBezTo>
                  <a:cubicBezTo>
                    <a:pt x="1078" y="4701"/>
                    <a:pt x="1851" y="5192"/>
                    <a:pt x="2842" y="5334"/>
                  </a:cubicBezTo>
                  <a:cubicBezTo>
                    <a:pt x="3837" y="5478"/>
                    <a:pt x="5073" y="5244"/>
                    <a:pt x="6070" y="4628"/>
                  </a:cubicBezTo>
                  <a:cubicBezTo>
                    <a:pt x="7088" y="3998"/>
                    <a:pt x="7778" y="3005"/>
                    <a:pt x="7849" y="2115"/>
                  </a:cubicBezTo>
                  <a:cubicBezTo>
                    <a:pt x="7919" y="1215"/>
                    <a:pt x="7372" y="452"/>
                    <a:pt x="6462" y="104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7"/>
            <p:cNvSpPr/>
            <p:nvPr/>
          </p:nvSpPr>
          <p:spPr>
            <a:xfrm rot="1744889" flipH="1">
              <a:off x="348690" y="4060211"/>
              <a:ext cx="113773" cy="112118"/>
            </a:xfrm>
            <a:custGeom>
              <a:avLst/>
              <a:gdLst/>
              <a:ahLst/>
              <a:cxnLst/>
              <a:rect l="l" t="t" r="r" b="b"/>
              <a:pathLst>
                <a:path w="2338" h="2304" fill="none" extrusionOk="0">
                  <a:moveTo>
                    <a:pt x="0" y="1778"/>
                  </a:moveTo>
                  <a:cubicBezTo>
                    <a:pt x="575" y="1179"/>
                    <a:pt x="1181" y="555"/>
                    <a:pt x="1969" y="123"/>
                  </a:cubicBezTo>
                  <a:cubicBezTo>
                    <a:pt x="2087" y="58"/>
                    <a:pt x="2255" y="1"/>
                    <a:pt x="2310" y="77"/>
                  </a:cubicBezTo>
                  <a:cubicBezTo>
                    <a:pt x="2337" y="116"/>
                    <a:pt x="2317" y="175"/>
                    <a:pt x="2297" y="228"/>
                  </a:cubicBezTo>
                  <a:cubicBezTo>
                    <a:pt x="2025" y="929"/>
                    <a:pt x="1745" y="1620"/>
                    <a:pt x="1455" y="2303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7"/>
            <p:cNvSpPr/>
            <p:nvPr/>
          </p:nvSpPr>
          <p:spPr>
            <a:xfrm rot="1744889" flipH="1">
              <a:off x="341207" y="4121208"/>
              <a:ext cx="116546" cy="25158"/>
            </a:xfrm>
            <a:custGeom>
              <a:avLst/>
              <a:gdLst/>
              <a:ahLst/>
              <a:cxnLst/>
              <a:rect l="l" t="t" r="r" b="b"/>
              <a:pathLst>
                <a:path w="2395" h="517" fill="none" extrusionOk="0">
                  <a:moveTo>
                    <a:pt x="1" y="1"/>
                  </a:moveTo>
                  <a:cubicBezTo>
                    <a:pt x="837" y="56"/>
                    <a:pt x="1624" y="225"/>
                    <a:pt x="2318" y="505"/>
                  </a:cubicBezTo>
                  <a:cubicBezTo>
                    <a:pt x="2335" y="512"/>
                    <a:pt x="2362" y="516"/>
                    <a:pt x="2378" y="500"/>
                  </a:cubicBezTo>
                  <a:cubicBezTo>
                    <a:pt x="2394" y="484"/>
                    <a:pt x="2345" y="483"/>
                    <a:pt x="2357" y="496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7"/>
            <p:cNvSpPr/>
            <p:nvPr/>
          </p:nvSpPr>
          <p:spPr>
            <a:xfrm rot="1744889" flipH="1">
              <a:off x="251014" y="4075536"/>
              <a:ext cx="74697" cy="14891"/>
            </a:xfrm>
            <a:custGeom>
              <a:avLst/>
              <a:gdLst/>
              <a:ahLst/>
              <a:cxnLst/>
              <a:rect l="l" t="t" r="r" b="b"/>
              <a:pathLst>
                <a:path w="1535" h="306" fill="none" extrusionOk="0">
                  <a:moveTo>
                    <a:pt x="1" y="0"/>
                  </a:moveTo>
                  <a:cubicBezTo>
                    <a:pt x="536" y="62"/>
                    <a:pt x="1051" y="164"/>
                    <a:pt x="1535" y="305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7"/>
            <p:cNvSpPr/>
            <p:nvPr/>
          </p:nvSpPr>
          <p:spPr>
            <a:xfrm rot="-1744889">
              <a:off x="-412946" y="4079209"/>
              <a:ext cx="505797" cy="132605"/>
            </a:xfrm>
            <a:custGeom>
              <a:avLst/>
              <a:gdLst/>
              <a:ahLst/>
              <a:cxnLst/>
              <a:rect l="l" t="t" r="r" b="b"/>
              <a:pathLst>
                <a:path w="10394" h="2725" fill="none" extrusionOk="0">
                  <a:moveTo>
                    <a:pt x="1" y="1"/>
                  </a:moveTo>
                  <a:lnTo>
                    <a:pt x="10393" y="2725"/>
                  </a:lnTo>
                </a:path>
              </a:pathLst>
            </a:custGeom>
            <a:noFill/>
            <a:ln w="4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0" name="Google Shape;2280;p27"/>
          <p:cNvGrpSpPr/>
          <p:nvPr/>
        </p:nvGrpSpPr>
        <p:grpSpPr>
          <a:xfrm rot="9358388">
            <a:off x="24348" y="2887711"/>
            <a:ext cx="563714" cy="427518"/>
            <a:chOff x="2283263" y="1352860"/>
            <a:chExt cx="462099" cy="350415"/>
          </a:xfrm>
        </p:grpSpPr>
        <p:sp>
          <p:nvSpPr>
            <p:cNvPr id="2281" name="Google Shape;2281;p27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7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7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7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7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7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7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7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7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7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7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7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7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7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7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30"/>
          <p:cNvGrpSpPr/>
          <p:nvPr/>
        </p:nvGrpSpPr>
        <p:grpSpPr>
          <a:xfrm rot="859507" flipH="1">
            <a:off x="8266802" y="2811663"/>
            <a:ext cx="1471813" cy="2866892"/>
            <a:chOff x="5598657" y="1853000"/>
            <a:chExt cx="678393" cy="1321477"/>
          </a:xfrm>
        </p:grpSpPr>
        <p:sp>
          <p:nvSpPr>
            <p:cNvPr id="2523" name="Google Shape;2523;p30"/>
            <p:cNvSpPr/>
            <p:nvPr/>
          </p:nvSpPr>
          <p:spPr>
            <a:xfrm>
              <a:off x="5636507" y="2515592"/>
              <a:ext cx="640543" cy="652007"/>
            </a:xfrm>
            <a:custGeom>
              <a:avLst/>
              <a:gdLst/>
              <a:ahLst/>
              <a:cxnLst/>
              <a:rect l="l" t="t" r="r" b="b"/>
              <a:pathLst>
                <a:path w="15925" h="16210" extrusionOk="0">
                  <a:moveTo>
                    <a:pt x="3504" y="0"/>
                  </a:moveTo>
                  <a:cubicBezTo>
                    <a:pt x="3103" y="0"/>
                    <a:pt x="2308" y="471"/>
                    <a:pt x="1527" y="1199"/>
                  </a:cubicBezTo>
                  <a:cubicBezTo>
                    <a:pt x="572" y="2089"/>
                    <a:pt x="0" y="3028"/>
                    <a:pt x="249" y="3295"/>
                  </a:cubicBezTo>
                  <a:cubicBezTo>
                    <a:pt x="258" y="3304"/>
                    <a:pt x="267" y="3313"/>
                    <a:pt x="277" y="3318"/>
                  </a:cubicBezTo>
                  <a:lnTo>
                    <a:pt x="274" y="3321"/>
                  </a:lnTo>
                  <a:lnTo>
                    <a:pt x="12258" y="16176"/>
                  </a:lnTo>
                  <a:lnTo>
                    <a:pt x="12264" y="16170"/>
                  </a:lnTo>
                  <a:cubicBezTo>
                    <a:pt x="12299" y="16197"/>
                    <a:pt x="12348" y="16210"/>
                    <a:pt x="12407" y="16210"/>
                  </a:cubicBezTo>
                  <a:cubicBezTo>
                    <a:pt x="12778" y="16210"/>
                    <a:pt x="13577" y="15718"/>
                    <a:pt x="14376" y="14973"/>
                  </a:cubicBezTo>
                  <a:cubicBezTo>
                    <a:pt x="15330" y="14082"/>
                    <a:pt x="15925" y="13167"/>
                    <a:pt x="15702" y="12928"/>
                  </a:cubicBezTo>
                  <a:cubicBezTo>
                    <a:pt x="15694" y="12921"/>
                    <a:pt x="15686" y="12914"/>
                    <a:pt x="15677" y="12908"/>
                  </a:cubicBezTo>
                  <a:lnTo>
                    <a:pt x="3733" y="96"/>
                  </a:lnTo>
                  <a:lnTo>
                    <a:pt x="3729" y="101"/>
                  </a:lnTo>
                  <a:cubicBezTo>
                    <a:pt x="3722" y="91"/>
                    <a:pt x="3714" y="81"/>
                    <a:pt x="3707" y="72"/>
                  </a:cubicBezTo>
                  <a:cubicBezTo>
                    <a:pt x="3662" y="23"/>
                    <a:pt x="3592" y="0"/>
                    <a:pt x="3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0"/>
            <p:cNvSpPr/>
            <p:nvPr/>
          </p:nvSpPr>
          <p:spPr>
            <a:xfrm>
              <a:off x="5629146" y="2522471"/>
              <a:ext cx="640503" cy="652007"/>
            </a:xfrm>
            <a:custGeom>
              <a:avLst/>
              <a:gdLst/>
              <a:ahLst/>
              <a:cxnLst/>
              <a:rect l="l" t="t" r="r" b="b"/>
              <a:pathLst>
                <a:path w="15924" h="16210" extrusionOk="0">
                  <a:moveTo>
                    <a:pt x="3503" y="0"/>
                  </a:moveTo>
                  <a:cubicBezTo>
                    <a:pt x="3103" y="0"/>
                    <a:pt x="2307" y="471"/>
                    <a:pt x="1526" y="1199"/>
                  </a:cubicBezTo>
                  <a:cubicBezTo>
                    <a:pt x="572" y="2090"/>
                    <a:pt x="1" y="3028"/>
                    <a:pt x="249" y="3296"/>
                  </a:cubicBezTo>
                  <a:cubicBezTo>
                    <a:pt x="258" y="3304"/>
                    <a:pt x="267" y="3311"/>
                    <a:pt x="277" y="3319"/>
                  </a:cubicBezTo>
                  <a:lnTo>
                    <a:pt x="274" y="3321"/>
                  </a:lnTo>
                  <a:lnTo>
                    <a:pt x="12257" y="16176"/>
                  </a:lnTo>
                  <a:lnTo>
                    <a:pt x="12264" y="16171"/>
                  </a:lnTo>
                  <a:cubicBezTo>
                    <a:pt x="12299" y="16197"/>
                    <a:pt x="12348" y="16210"/>
                    <a:pt x="12407" y="16210"/>
                  </a:cubicBezTo>
                  <a:cubicBezTo>
                    <a:pt x="12776" y="16210"/>
                    <a:pt x="13576" y="15718"/>
                    <a:pt x="14375" y="14973"/>
                  </a:cubicBezTo>
                  <a:cubicBezTo>
                    <a:pt x="15331" y="14083"/>
                    <a:pt x="15923" y="13167"/>
                    <a:pt x="15700" y="12928"/>
                  </a:cubicBezTo>
                  <a:cubicBezTo>
                    <a:pt x="15693" y="12921"/>
                    <a:pt x="15686" y="12914"/>
                    <a:pt x="15677" y="12908"/>
                  </a:cubicBezTo>
                  <a:lnTo>
                    <a:pt x="3733" y="97"/>
                  </a:lnTo>
                  <a:lnTo>
                    <a:pt x="3728" y="101"/>
                  </a:lnTo>
                  <a:cubicBezTo>
                    <a:pt x="3722" y="91"/>
                    <a:pt x="3715" y="81"/>
                    <a:pt x="3706" y="72"/>
                  </a:cubicBezTo>
                  <a:cubicBezTo>
                    <a:pt x="3661" y="24"/>
                    <a:pt x="3592" y="0"/>
                    <a:pt x="3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0"/>
            <p:cNvSpPr/>
            <p:nvPr/>
          </p:nvSpPr>
          <p:spPr>
            <a:xfrm>
              <a:off x="5675041" y="2563739"/>
              <a:ext cx="542642" cy="552818"/>
            </a:xfrm>
            <a:custGeom>
              <a:avLst/>
              <a:gdLst/>
              <a:ahLst/>
              <a:cxnLst/>
              <a:rect l="l" t="t" r="r" b="b"/>
              <a:pathLst>
                <a:path w="13491" h="13744" extrusionOk="0">
                  <a:moveTo>
                    <a:pt x="3460" y="0"/>
                  </a:moveTo>
                  <a:lnTo>
                    <a:pt x="2772" y="997"/>
                  </a:lnTo>
                  <a:cubicBezTo>
                    <a:pt x="2274" y="1600"/>
                    <a:pt x="1702" y="2137"/>
                    <a:pt x="1068" y="2595"/>
                  </a:cubicBezTo>
                  <a:lnTo>
                    <a:pt x="1" y="3225"/>
                  </a:lnTo>
                  <a:lnTo>
                    <a:pt x="9824" y="13710"/>
                  </a:lnTo>
                  <a:lnTo>
                    <a:pt x="9829" y="13704"/>
                  </a:lnTo>
                  <a:cubicBezTo>
                    <a:pt x="9865" y="13731"/>
                    <a:pt x="9914" y="13744"/>
                    <a:pt x="9973" y="13744"/>
                  </a:cubicBezTo>
                  <a:cubicBezTo>
                    <a:pt x="10343" y="13744"/>
                    <a:pt x="11141" y="13253"/>
                    <a:pt x="11942" y="12507"/>
                  </a:cubicBezTo>
                  <a:cubicBezTo>
                    <a:pt x="12896" y="11617"/>
                    <a:pt x="13490" y="10702"/>
                    <a:pt x="13267" y="10463"/>
                  </a:cubicBezTo>
                  <a:cubicBezTo>
                    <a:pt x="13260" y="10455"/>
                    <a:pt x="13251" y="10448"/>
                    <a:pt x="13243" y="10442"/>
                  </a:cubicBezTo>
                  <a:lnTo>
                    <a:pt x="3460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0"/>
            <p:cNvSpPr/>
            <p:nvPr/>
          </p:nvSpPr>
          <p:spPr>
            <a:xfrm>
              <a:off x="5803955" y="2711197"/>
              <a:ext cx="287068" cy="272347"/>
            </a:xfrm>
            <a:custGeom>
              <a:avLst/>
              <a:gdLst/>
              <a:ahLst/>
              <a:cxnLst/>
              <a:rect l="l" t="t" r="r" b="b"/>
              <a:pathLst>
                <a:path w="7137" h="6771" extrusionOk="0">
                  <a:moveTo>
                    <a:pt x="872" y="0"/>
                  </a:moveTo>
                  <a:cubicBezTo>
                    <a:pt x="725" y="0"/>
                    <a:pt x="606" y="38"/>
                    <a:pt x="521" y="117"/>
                  </a:cubicBezTo>
                  <a:cubicBezTo>
                    <a:pt x="0" y="602"/>
                    <a:pt x="942" y="2460"/>
                    <a:pt x="2624" y="4265"/>
                  </a:cubicBezTo>
                  <a:cubicBezTo>
                    <a:pt x="4033" y="5775"/>
                    <a:pt x="5514" y="6770"/>
                    <a:pt x="6265" y="6770"/>
                  </a:cubicBezTo>
                  <a:cubicBezTo>
                    <a:pt x="6411" y="6770"/>
                    <a:pt x="6529" y="6733"/>
                    <a:pt x="6614" y="6653"/>
                  </a:cubicBezTo>
                  <a:cubicBezTo>
                    <a:pt x="7137" y="6167"/>
                    <a:pt x="6194" y="4311"/>
                    <a:pt x="4512" y="2505"/>
                  </a:cubicBezTo>
                  <a:cubicBezTo>
                    <a:pt x="3104" y="995"/>
                    <a:pt x="1623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0"/>
            <p:cNvSpPr/>
            <p:nvPr/>
          </p:nvSpPr>
          <p:spPr>
            <a:xfrm>
              <a:off x="6024900" y="2938295"/>
              <a:ext cx="153891" cy="144479"/>
            </a:xfrm>
            <a:custGeom>
              <a:avLst/>
              <a:gdLst/>
              <a:ahLst/>
              <a:cxnLst/>
              <a:rect l="l" t="t" r="r" b="b"/>
              <a:pathLst>
                <a:path w="3826" h="3592" extrusionOk="0">
                  <a:moveTo>
                    <a:pt x="3491" y="0"/>
                  </a:moveTo>
                  <a:cubicBezTo>
                    <a:pt x="2048" y="2603"/>
                    <a:pt x="74" y="3203"/>
                    <a:pt x="0" y="3218"/>
                  </a:cubicBezTo>
                  <a:lnTo>
                    <a:pt x="325" y="3592"/>
                  </a:lnTo>
                  <a:cubicBezTo>
                    <a:pt x="383" y="3580"/>
                    <a:pt x="1138" y="3437"/>
                    <a:pt x="2248" y="2402"/>
                  </a:cubicBezTo>
                  <a:cubicBezTo>
                    <a:pt x="2776" y="1910"/>
                    <a:pt x="3303" y="1326"/>
                    <a:pt x="3825" y="384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0"/>
            <p:cNvSpPr/>
            <p:nvPr/>
          </p:nvSpPr>
          <p:spPr>
            <a:xfrm>
              <a:off x="6047465" y="2961383"/>
              <a:ext cx="153811" cy="144519"/>
            </a:xfrm>
            <a:custGeom>
              <a:avLst/>
              <a:gdLst/>
              <a:ahLst/>
              <a:cxnLst/>
              <a:rect l="l" t="t" r="r" b="b"/>
              <a:pathLst>
                <a:path w="3824" h="3593" extrusionOk="0">
                  <a:moveTo>
                    <a:pt x="3490" y="0"/>
                  </a:moveTo>
                  <a:cubicBezTo>
                    <a:pt x="2047" y="2604"/>
                    <a:pt x="74" y="3204"/>
                    <a:pt x="0" y="3218"/>
                  </a:cubicBezTo>
                  <a:lnTo>
                    <a:pt x="324" y="3592"/>
                  </a:lnTo>
                  <a:cubicBezTo>
                    <a:pt x="382" y="3581"/>
                    <a:pt x="1137" y="3437"/>
                    <a:pt x="2247" y="2402"/>
                  </a:cubicBezTo>
                  <a:cubicBezTo>
                    <a:pt x="2775" y="1910"/>
                    <a:pt x="3302" y="1326"/>
                    <a:pt x="3824" y="385"/>
                  </a:cubicBezTo>
                  <a:lnTo>
                    <a:pt x="3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0"/>
            <p:cNvSpPr/>
            <p:nvPr/>
          </p:nvSpPr>
          <p:spPr>
            <a:xfrm>
              <a:off x="5686866" y="2575645"/>
              <a:ext cx="153811" cy="144519"/>
            </a:xfrm>
            <a:custGeom>
              <a:avLst/>
              <a:gdLst/>
              <a:ahLst/>
              <a:cxnLst/>
              <a:rect l="l" t="t" r="r" b="b"/>
              <a:pathLst>
                <a:path w="3824" h="3593" extrusionOk="0">
                  <a:moveTo>
                    <a:pt x="3491" y="1"/>
                  </a:moveTo>
                  <a:cubicBezTo>
                    <a:pt x="2047" y="2604"/>
                    <a:pt x="74" y="3204"/>
                    <a:pt x="0" y="3218"/>
                  </a:cubicBezTo>
                  <a:lnTo>
                    <a:pt x="324" y="3592"/>
                  </a:lnTo>
                  <a:cubicBezTo>
                    <a:pt x="383" y="3581"/>
                    <a:pt x="1137" y="3437"/>
                    <a:pt x="2247" y="2402"/>
                  </a:cubicBezTo>
                  <a:cubicBezTo>
                    <a:pt x="2776" y="1910"/>
                    <a:pt x="3303" y="1326"/>
                    <a:pt x="3824" y="385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0"/>
            <p:cNvSpPr/>
            <p:nvPr/>
          </p:nvSpPr>
          <p:spPr>
            <a:xfrm>
              <a:off x="5709391" y="2598733"/>
              <a:ext cx="153851" cy="144519"/>
            </a:xfrm>
            <a:custGeom>
              <a:avLst/>
              <a:gdLst/>
              <a:ahLst/>
              <a:cxnLst/>
              <a:rect l="l" t="t" r="r" b="b"/>
              <a:pathLst>
                <a:path w="3825" h="3593" extrusionOk="0">
                  <a:moveTo>
                    <a:pt x="3491" y="1"/>
                  </a:moveTo>
                  <a:cubicBezTo>
                    <a:pt x="2048" y="2604"/>
                    <a:pt x="73" y="3204"/>
                    <a:pt x="0" y="3220"/>
                  </a:cubicBezTo>
                  <a:lnTo>
                    <a:pt x="324" y="3593"/>
                  </a:lnTo>
                  <a:cubicBezTo>
                    <a:pt x="383" y="3581"/>
                    <a:pt x="1137" y="3437"/>
                    <a:pt x="2246" y="2403"/>
                  </a:cubicBezTo>
                  <a:cubicBezTo>
                    <a:pt x="2776" y="1910"/>
                    <a:pt x="3303" y="1326"/>
                    <a:pt x="3825" y="385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0"/>
            <p:cNvSpPr/>
            <p:nvPr/>
          </p:nvSpPr>
          <p:spPr>
            <a:xfrm>
              <a:off x="5629146" y="2522471"/>
              <a:ext cx="159160" cy="135469"/>
            </a:xfrm>
            <a:custGeom>
              <a:avLst/>
              <a:gdLst/>
              <a:ahLst/>
              <a:cxnLst/>
              <a:rect l="l" t="t" r="r" b="b"/>
              <a:pathLst>
                <a:path w="3957" h="3368" extrusionOk="0">
                  <a:moveTo>
                    <a:pt x="3503" y="0"/>
                  </a:moveTo>
                  <a:cubicBezTo>
                    <a:pt x="3103" y="0"/>
                    <a:pt x="2307" y="470"/>
                    <a:pt x="1526" y="1199"/>
                  </a:cubicBezTo>
                  <a:cubicBezTo>
                    <a:pt x="572" y="2088"/>
                    <a:pt x="1" y="3028"/>
                    <a:pt x="249" y="3296"/>
                  </a:cubicBezTo>
                  <a:cubicBezTo>
                    <a:pt x="295" y="3344"/>
                    <a:pt x="364" y="3367"/>
                    <a:pt x="452" y="3367"/>
                  </a:cubicBezTo>
                  <a:cubicBezTo>
                    <a:pt x="852" y="3367"/>
                    <a:pt x="1649" y="2897"/>
                    <a:pt x="2430" y="2169"/>
                  </a:cubicBezTo>
                  <a:cubicBezTo>
                    <a:pt x="3385" y="1278"/>
                    <a:pt x="3956" y="340"/>
                    <a:pt x="3706" y="72"/>
                  </a:cubicBezTo>
                  <a:cubicBezTo>
                    <a:pt x="3661" y="24"/>
                    <a:pt x="3592" y="0"/>
                    <a:pt x="3503" y="0"/>
                  </a:cubicBez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0"/>
            <p:cNvSpPr/>
            <p:nvPr/>
          </p:nvSpPr>
          <p:spPr>
            <a:xfrm>
              <a:off x="5599381" y="2468692"/>
              <a:ext cx="166521" cy="161694"/>
            </a:xfrm>
            <a:custGeom>
              <a:avLst/>
              <a:gdLst/>
              <a:ahLst/>
              <a:cxnLst/>
              <a:rect l="l" t="t" r="r" b="b"/>
              <a:pathLst>
                <a:path w="4140" h="4020" extrusionOk="0">
                  <a:moveTo>
                    <a:pt x="517" y="0"/>
                  </a:moveTo>
                  <a:lnTo>
                    <a:pt x="1" y="629"/>
                  </a:lnTo>
                  <a:lnTo>
                    <a:pt x="1441" y="3988"/>
                  </a:lnTo>
                  <a:lnTo>
                    <a:pt x="1451" y="3978"/>
                  </a:lnTo>
                  <a:cubicBezTo>
                    <a:pt x="1451" y="3991"/>
                    <a:pt x="1454" y="4001"/>
                    <a:pt x="1462" y="4008"/>
                  </a:cubicBezTo>
                  <a:cubicBezTo>
                    <a:pt x="1468" y="4016"/>
                    <a:pt x="1479" y="4019"/>
                    <a:pt x="1494" y="4019"/>
                  </a:cubicBezTo>
                  <a:cubicBezTo>
                    <a:pt x="1654" y="4019"/>
                    <a:pt x="2255" y="3575"/>
                    <a:pt x="2911" y="2963"/>
                  </a:cubicBezTo>
                  <a:cubicBezTo>
                    <a:pt x="3627" y="2296"/>
                    <a:pt x="4140" y="1680"/>
                    <a:pt x="4055" y="1589"/>
                  </a:cubicBezTo>
                  <a:cubicBezTo>
                    <a:pt x="4049" y="1582"/>
                    <a:pt x="4039" y="1579"/>
                    <a:pt x="4026" y="1579"/>
                  </a:cubicBezTo>
                  <a:lnTo>
                    <a:pt x="4026" y="1578"/>
                  </a:lnTo>
                  <a:lnTo>
                    <a:pt x="4036" y="156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0"/>
            <p:cNvSpPr/>
            <p:nvPr/>
          </p:nvSpPr>
          <p:spPr>
            <a:xfrm>
              <a:off x="5598657" y="2475289"/>
              <a:ext cx="166481" cy="161694"/>
            </a:xfrm>
            <a:custGeom>
              <a:avLst/>
              <a:gdLst/>
              <a:ahLst/>
              <a:cxnLst/>
              <a:rect l="l" t="t" r="r" b="b"/>
              <a:pathLst>
                <a:path w="4139" h="4020" extrusionOk="0">
                  <a:moveTo>
                    <a:pt x="517" y="0"/>
                  </a:moveTo>
                  <a:lnTo>
                    <a:pt x="0" y="629"/>
                  </a:lnTo>
                  <a:lnTo>
                    <a:pt x="1442" y="3988"/>
                  </a:lnTo>
                  <a:lnTo>
                    <a:pt x="1451" y="3978"/>
                  </a:lnTo>
                  <a:cubicBezTo>
                    <a:pt x="1451" y="3991"/>
                    <a:pt x="1454" y="4001"/>
                    <a:pt x="1461" y="4008"/>
                  </a:cubicBezTo>
                  <a:cubicBezTo>
                    <a:pt x="1468" y="4016"/>
                    <a:pt x="1479" y="4019"/>
                    <a:pt x="1493" y="4019"/>
                  </a:cubicBezTo>
                  <a:cubicBezTo>
                    <a:pt x="1653" y="4019"/>
                    <a:pt x="2254" y="3575"/>
                    <a:pt x="2911" y="2963"/>
                  </a:cubicBezTo>
                  <a:cubicBezTo>
                    <a:pt x="3627" y="2296"/>
                    <a:pt x="4139" y="1680"/>
                    <a:pt x="4055" y="1589"/>
                  </a:cubicBezTo>
                  <a:cubicBezTo>
                    <a:pt x="4048" y="1582"/>
                    <a:pt x="4038" y="1579"/>
                    <a:pt x="4025" y="1579"/>
                  </a:cubicBezTo>
                  <a:lnTo>
                    <a:pt x="4027" y="1579"/>
                  </a:lnTo>
                  <a:lnTo>
                    <a:pt x="4035" y="156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0"/>
            <p:cNvSpPr/>
            <p:nvPr/>
          </p:nvSpPr>
          <p:spPr>
            <a:xfrm>
              <a:off x="5907811" y="2917781"/>
              <a:ext cx="106187" cy="113910"/>
            </a:xfrm>
            <a:custGeom>
              <a:avLst/>
              <a:gdLst/>
              <a:ahLst/>
              <a:cxnLst/>
              <a:rect l="l" t="t" r="r" b="b"/>
              <a:pathLst>
                <a:path w="2640" h="2832" extrusionOk="0">
                  <a:moveTo>
                    <a:pt x="0" y="1"/>
                  </a:moveTo>
                  <a:cubicBezTo>
                    <a:pt x="393" y="516"/>
                    <a:pt x="822" y="998"/>
                    <a:pt x="1261" y="1471"/>
                  </a:cubicBezTo>
                  <a:cubicBezTo>
                    <a:pt x="1702" y="1943"/>
                    <a:pt x="2153" y="2405"/>
                    <a:pt x="2639" y="2831"/>
                  </a:cubicBezTo>
                  <a:cubicBezTo>
                    <a:pt x="2248" y="2316"/>
                    <a:pt x="1818" y="1834"/>
                    <a:pt x="1379" y="1361"/>
                  </a:cubicBezTo>
                  <a:cubicBezTo>
                    <a:pt x="937" y="890"/>
                    <a:pt x="486" y="42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0"/>
            <p:cNvSpPr/>
            <p:nvPr/>
          </p:nvSpPr>
          <p:spPr>
            <a:xfrm>
              <a:off x="5629428" y="2538881"/>
              <a:ext cx="27311" cy="67332"/>
            </a:xfrm>
            <a:custGeom>
              <a:avLst/>
              <a:gdLst/>
              <a:ahLst/>
              <a:cxnLst/>
              <a:rect l="l" t="t" r="r" b="b"/>
              <a:pathLst>
                <a:path w="679" h="1674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302"/>
                    <a:pt x="152" y="587"/>
                    <a:pt x="264" y="867"/>
                  </a:cubicBezTo>
                  <a:cubicBezTo>
                    <a:pt x="381" y="1148"/>
                    <a:pt x="506" y="1420"/>
                    <a:pt x="679" y="1673"/>
                  </a:cubicBezTo>
                  <a:cubicBezTo>
                    <a:pt x="625" y="1372"/>
                    <a:pt x="527" y="1087"/>
                    <a:pt x="415" y="807"/>
                  </a:cubicBezTo>
                  <a:cubicBezTo>
                    <a:pt x="300" y="526"/>
                    <a:pt x="173" y="25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0"/>
            <p:cNvSpPr/>
            <p:nvPr/>
          </p:nvSpPr>
          <p:spPr>
            <a:xfrm>
              <a:off x="5672668" y="2673990"/>
              <a:ext cx="97338" cy="104418"/>
            </a:xfrm>
            <a:custGeom>
              <a:avLst/>
              <a:gdLst/>
              <a:ahLst/>
              <a:cxnLst/>
              <a:rect l="l" t="t" r="r" b="b"/>
              <a:pathLst>
                <a:path w="2420" h="2596" extrusionOk="0">
                  <a:moveTo>
                    <a:pt x="1" y="1"/>
                  </a:moveTo>
                  <a:lnTo>
                    <a:pt x="1" y="1"/>
                  </a:lnTo>
                  <a:cubicBezTo>
                    <a:pt x="356" y="477"/>
                    <a:pt x="748" y="919"/>
                    <a:pt x="1150" y="1353"/>
                  </a:cubicBezTo>
                  <a:cubicBezTo>
                    <a:pt x="1555" y="1785"/>
                    <a:pt x="1969" y="2208"/>
                    <a:pt x="2420" y="2595"/>
                  </a:cubicBezTo>
                  <a:cubicBezTo>
                    <a:pt x="2064" y="2120"/>
                    <a:pt x="1671" y="1677"/>
                    <a:pt x="1268" y="1242"/>
                  </a:cubicBezTo>
                  <a:cubicBezTo>
                    <a:pt x="864" y="811"/>
                    <a:pt x="450" y="38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0"/>
            <p:cNvSpPr/>
            <p:nvPr/>
          </p:nvSpPr>
          <p:spPr>
            <a:xfrm>
              <a:off x="6099151" y="3131486"/>
              <a:ext cx="57880" cy="28799"/>
            </a:xfrm>
            <a:custGeom>
              <a:avLst/>
              <a:gdLst/>
              <a:ahLst/>
              <a:cxnLst/>
              <a:rect l="l" t="t" r="r" b="b"/>
              <a:pathLst>
                <a:path w="1439" h="716" extrusionOk="0">
                  <a:moveTo>
                    <a:pt x="0" y="1"/>
                  </a:moveTo>
                  <a:cubicBezTo>
                    <a:pt x="146" y="242"/>
                    <a:pt x="326" y="460"/>
                    <a:pt x="513" y="668"/>
                  </a:cubicBezTo>
                  <a:cubicBezTo>
                    <a:pt x="580" y="701"/>
                    <a:pt x="651" y="716"/>
                    <a:pt x="722" y="716"/>
                  </a:cubicBezTo>
                  <a:cubicBezTo>
                    <a:pt x="891" y="716"/>
                    <a:pt x="1063" y="635"/>
                    <a:pt x="1189" y="529"/>
                  </a:cubicBezTo>
                  <a:cubicBezTo>
                    <a:pt x="1290" y="445"/>
                    <a:pt x="1373" y="342"/>
                    <a:pt x="1438" y="229"/>
                  </a:cubicBezTo>
                  <a:lnTo>
                    <a:pt x="1438" y="229"/>
                  </a:lnTo>
                  <a:cubicBezTo>
                    <a:pt x="1350" y="288"/>
                    <a:pt x="1268" y="352"/>
                    <a:pt x="1178" y="405"/>
                  </a:cubicBezTo>
                  <a:cubicBezTo>
                    <a:pt x="1047" y="484"/>
                    <a:pt x="898" y="550"/>
                    <a:pt x="746" y="553"/>
                  </a:cubicBezTo>
                  <a:cubicBezTo>
                    <a:pt x="741" y="553"/>
                    <a:pt x="736" y="553"/>
                    <a:pt x="732" y="553"/>
                  </a:cubicBezTo>
                  <a:cubicBezTo>
                    <a:pt x="690" y="553"/>
                    <a:pt x="648" y="548"/>
                    <a:pt x="609" y="535"/>
                  </a:cubicBezTo>
                  <a:lnTo>
                    <a:pt x="609" y="535"/>
                  </a:lnTo>
                  <a:cubicBezTo>
                    <a:pt x="420" y="341"/>
                    <a:pt x="223" y="15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0"/>
            <p:cNvSpPr/>
            <p:nvPr/>
          </p:nvSpPr>
          <p:spPr>
            <a:xfrm>
              <a:off x="5712730" y="1853000"/>
              <a:ext cx="540671" cy="1273203"/>
            </a:xfrm>
            <a:custGeom>
              <a:avLst/>
              <a:gdLst/>
              <a:ahLst/>
              <a:cxnLst/>
              <a:rect l="l" t="t" r="r" b="b"/>
              <a:pathLst>
                <a:path w="13442" h="31654" extrusionOk="0">
                  <a:moveTo>
                    <a:pt x="13441" y="0"/>
                  </a:moveTo>
                  <a:lnTo>
                    <a:pt x="10219" y="3497"/>
                  </a:lnTo>
                  <a:lnTo>
                    <a:pt x="1" y="30846"/>
                  </a:lnTo>
                  <a:lnTo>
                    <a:pt x="1104" y="31380"/>
                  </a:lnTo>
                  <a:lnTo>
                    <a:pt x="2761" y="30693"/>
                  </a:lnTo>
                  <a:lnTo>
                    <a:pt x="3233" y="31653"/>
                  </a:lnTo>
                  <a:lnTo>
                    <a:pt x="13294" y="4277"/>
                  </a:lnTo>
                  <a:lnTo>
                    <a:pt x="13235" y="3624"/>
                  </a:lnTo>
                  <a:lnTo>
                    <a:pt x="12342" y="4048"/>
                  </a:lnTo>
                  <a:lnTo>
                    <a:pt x="12156" y="3359"/>
                  </a:lnTo>
                  <a:lnTo>
                    <a:pt x="11285" y="3745"/>
                  </a:lnTo>
                  <a:lnTo>
                    <a:pt x="134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0"/>
            <p:cNvSpPr/>
            <p:nvPr/>
          </p:nvSpPr>
          <p:spPr>
            <a:xfrm>
              <a:off x="6144241" y="1856701"/>
              <a:ext cx="128028" cy="233411"/>
            </a:xfrm>
            <a:custGeom>
              <a:avLst/>
              <a:gdLst/>
              <a:ahLst/>
              <a:cxnLst/>
              <a:rect l="l" t="t" r="r" b="b"/>
              <a:pathLst>
                <a:path w="3183" h="5803" extrusionOk="0">
                  <a:moveTo>
                    <a:pt x="2571" y="1"/>
                  </a:moveTo>
                  <a:lnTo>
                    <a:pt x="1795" y="1096"/>
                  </a:lnTo>
                  <a:lnTo>
                    <a:pt x="0" y="3627"/>
                  </a:lnTo>
                  <a:cubicBezTo>
                    <a:pt x="0" y="3627"/>
                    <a:pt x="359" y="5064"/>
                    <a:pt x="344" y="5149"/>
                  </a:cubicBezTo>
                  <a:cubicBezTo>
                    <a:pt x="329" y="5234"/>
                    <a:pt x="1719" y="5803"/>
                    <a:pt x="1719" y="5803"/>
                  </a:cubicBezTo>
                  <a:lnTo>
                    <a:pt x="3077" y="4407"/>
                  </a:lnTo>
                  <a:lnTo>
                    <a:pt x="3146" y="1635"/>
                  </a:lnTo>
                  <a:lnTo>
                    <a:pt x="3182" y="18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0"/>
            <p:cNvSpPr/>
            <p:nvPr/>
          </p:nvSpPr>
          <p:spPr>
            <a:xfrm>
              <a:off x="5734651" y="1980909"/>
              <a:ext cx="533391" cy="1154265"/>
            </a:xfrm>
            <a:custGeom>
              <a:avLst/>
              <a:gdLst/>
              <a:ahLst/>
              <a:cxnLst/>
              <a:rect l="l" t="t" r="r" b="b"/>
              <a:pathLst>
                <a:path w="13261" h="28697" extrusionOk="0">
                  <a:moveTo>
                    <a:pt x="11097" y="1"/>
                  </a:moveTo>
                  <a:lnTo>
                    <a:pt x="10183" y="539"/>
                  </a:lnTo>
                  <a:lnTo>
                    <a:pt x="1" y="27859"/>
                  </a:lnTo>
                  <a:lnTo>
                    <a:pt x="1132" y="27745"/>
                  </a:lnTo>
                  <a:lnTo>
                    <a:pt x="2637" y="28155"/>
                  </a:lnTo>
                  <a:lnTo>
                    <a:pt x="3198" y="28696"/>
                  </a:lnTo>
                  <a:lnTo>
                    <a:pt x="13260" y="1319"/>
                  </a:lnTo>
                  <a:lnTo>
                    <a:pt x="13201" y="666"/>
                  </a:lnTo>
                  <a:lnTo>
                    <a:pt x="12308" y="1091"/>
                  </a:lnTo>
                  <a:lnTo>
                    <a:pt x="12122" y="402"/>
                  </a:lnTo>
                  <a:lnTo>
                    <a:pt x="11250" y="788"/>
                  </a:lnTo>
                  <a:lnTo>
                    <a:pt x="11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0"/>
            <p:cNvSpPr/>
            <p:nvPr/>
          </p:nvSpPr>
          <p:spPr>
            <a:xfrm>
              <a:off x="5734651" y="3096894"/>
              <a:ext cx="128149" cy="37688"/>
            </a:xfrm>
            <a:custGeom>
              <a:avLst/>
              <a:gdLst/>
              <a:ahLst/>
              <a:cxnLst/>
              <a:rect l="l" t="t" r="r" b="b"/>
              <a:pathLst>
                <a:path w="3186" h="937" extrusionOk="0">
                  <a:moveTo>
                    <a:pt x="1132" y="0"/>
                  </a:moveTo>
                  <a:lnTo>
                    <a:pt x="1" y="114"/>
                  </a:lnTo>
                  <a:lnTo>
                    <a:pt x="801" y="543"/>
                  </a:lnTo>
                  <a:lnTo>
                    <a:pt x="2085" y="885"/>
                  </a:lnTo>
                  <a:lnTo>
                    <a:pt x="3185" y="937"/>
                  </a:lnTo>
                  <a:lnTo>
                    <a:pt x="3185" y="937"/>
                  </a:lnTo>
                  <a:lnTo>
                    <a:pt x="2637" y="410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0"/>
            <p:cNvSpPr/>
            <p:nvPr/>
          </p:nvSpPr>
          <p:spPr>
            <a:xfrm>
              <a:off x="5771174" y="3108116"/>
              <a:ext cx="56834" cy="15325"/>
            </a:xfrm>
            <a:custGeom>
              <a:avLst/>
              <a:gdLst/>
              <a:ahLst/>
              <a:cxnLst/>
              <a:rect l="l" t="t" r="r" b="b"/>
              <a:pathLst>
                <a:path w="1413" h="381" extrusionOk="0">
                  <a:moveTo>
                    <a:pt x="124" y="0"/>
                  </a:moveTo>
                  <a:cubicBezTo>
                    <a:pt x="67" y="0"/>
                    <a:pt x="31" y="8"/>
                    <a:pt x="24" y="23"/>
                  </a:cubicBezTo>
                  <a:cubicBezTo>
                    <a:pt x="1" y="72"/>
                    <a:pt x="287" y="186"/>
                    <a:pt x="664" y="279"/>
                  </a:cubicBezTo>
                  <a:cubicBezTo>
                    <a:pt x="928" y="344"/>
                    <a:pt x="1165" y="380"/>
                    <a:pt x="1292" y="380"/>
                  </a:cubicBezTo>
                  <a:cubicBezTo>
                    <a:pt x="1348" y="380"/>
                    <a:pt x="1383" y="373"/>
                    <a:pt x="1390" y="359"/>
                  </a:cubicBezTo>
                  <a:cubicBezTo>
                    <a:pt x="1413" y="308"/>
                    <a:pt x="1126" y="195"/>
                    <a:pt x="749" y="101"/>
                  </a:cubicBezTo>
                  <a:cubicBezTo>
                    <a:pt x="488" y="37"/>
                    <a:pt x="25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0"/>
            <p:cNvSpPr/>
            <p:nvPr/>
          </p:nvSpPr>
          <p:spPr>
            <a:xfrm>
              <a:off x="6216401" y="1854810"/>
              <a:ext cx="55909" cy="57438"/>
            </a:xfrm>
            <a:custGeom>
              <a:avLst/>
              <a:gdLst/>
              <a:ahLst/>
              <a:cxnLst/>
              <a:rect l="l" t="t" r="r" b="b"/>
              <a:pathLst>
                <a:path w="1390" h="1428" extrusionOk="0">
                  <a:moveTo>
                    <a:pt x="965" y="0"/>
                  </a:moveTo>
                  <a:cubicBezTo>
                    <a:pt x="851" y="0"/>
                    <a:pt x="777" y="48"/>
                    <a:pt x="777" y="48"/>
                  </a:cubicBezTo>
                  <a:lnTo>
                    <a:pt x="1" y="1143"/>
                  </a:lnTo>
                  <a:cubicBezTo>
                    <a:pt x="130" y="1112"/>
                    <a:pt x="254" y="1100"/>
                    <a:pt x="369" y="1100"/>
                  </a:cubicBezTo>
                  <a:cubicBezTo>
                    <a:pt x="959" y="1100"/>
                    <a:pt x="1352" y="1428"/>
                    <a:pt x="1352" y="1428"/>
                  </a:cubicBezTo>
                  <a:lnTo>
                    <a:pt x="1390" y="236"/>
                  </a:lnTo>
                  <a:cubicBezTo>
                    <a:pt x="1233" y="48"/>
                    <a:pt x="108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0"/>
            <p:cNvSpPr/>
            <p:nvPr/>
          </p:nvSpPr>
          <p:spPr>
            <a:xfrm>
              <a:off x="6061422" y="2036417"/>
              <a:ext cx="176376" cy="456606"/>
            </a:xfrm>
            <a:custGeom>
              <a:avLst/>
              <a:gdLst/>
              <a:ahLst/>
              <a:cxnLst/>
              <a:rect l="l" t="t" r="r" b="b"/>
              <a:pathLst>
                <a:path w="4385" h="11352" extrusionOk="0">
                  <a:moveTo>
                    <a:pt x="4385" y="1"/>
                  </a:moveTo>
                  <a:cubicBezTo>
                    <a:pt x="3986" y="935"/>
                    <a:pt x="3605" y="1874"/>
                    <a:pt x="3227" y="2814"/>
                  </a:cubicBezTo>
                  <a:lnTo>
                    <a:pt x="2111" y="5645"/>
                  </a:lnTo>
                  <a:lnTo>
                    <a:pt x="1033" y="8490"/>
                  </a:lnTo>
                  <a:cubicBezTo>
                    <a:pt x="682" y="9441"/>
                    <a:pt x="333" y="10393"/>
                    <a:pt x="0" y="11352"/>
                  </a:cubicBezTo>
                  <a:cubicBezTo>
                    <a:pt x="399" y="10419"/>
                    <a:pt x="780" y="9480"/>
                    <a:pt x="1159" y="8538"/>
                  </a:cubicBezTo>
                  <a:lnTo>
                    <a:pt x="2274" y="5708"/>
                  </a:lnTo>
                  <a:lnTo>
                    <a:pt x="3352" y="2863"/>
                  </a:lnTo>
                  <a:cubicBezTo>
                    <a:pt x="3704" y="1912"/>
                    <a:pt x="4054" y="961"/>
                    <a:pt x="4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0"/>
            <p:cNvSpPr/>
            <p:nvPr/>
          </p:nvSpPr>
          <p:spPr>
            <a:xfrm>
              <a:off x="5948034" y="2546403"/>
              <a:ext cx="91265" cy="236911"/>
            </a:xfrm>
            <a:custGeom>
              <a:avLst/>
              <a:gdLst/>
              <a:ahLst/>
              <a:cxnLst/>
              <a:rect l="l" t="t" r="r" b="b"/>
              <a:pathLst>
                <a:path w="2269" h="5890" extrusionOk="0">
                  <a:moveTo>
                    <a:pt x="2268" y="1"/>
                  </a:moveTo>
                  <a:cubicBezTo>
                    <a:pt x="2045" y="479"/>
                    <a:pt x="1841" y="964"/>
                    <a:pt x="1639" y="1450"/>
                  </a:cubicBezTo>
                  <a:cubicBezTo>
                    <a:pt x="1436" y="1935"/>
                    <a:pt x="1249" y="2426"/>
                    <a:pt x="1054" y="2914"/>
                  </a:cubicBezTo>
                  <a:cubicBezTo>
                    <a:pt x="871" y="3407"/>
                    <a:pt x="681" y="3898"/>
                    <a:pt x="505" y="4393"/>
                  </a:cubicBezTo>
                  <a:cubicBezTo>
                    <a:pt x="328" y="4888"/>
                    <a:pt x="156" y="5386"/>
                    <a:pt x="0" y="5889"/>
                  </a:cubicBezTo>
                  <a:cubicBezTo>
                    <a:pt x="223" y="5412"/>
                    <a:pt x="428" y="4927"/>
                    <a:pt x="629" y="4442"/>
                  </a:cubicBezTo>
                  <a:cubicBezTo>
                    <a:pt x="832" y="3955"/>
                    <a:pt x="1020" y="3465"/>
                    <a:pt x="1215" y="2977"/>
                  </a:cubicBezTo>
                  <a:cubicBezTo>
                    <a:pt x="1397" y="2483"/>
                    <a:pt x="1587" y="1994"/>
                    <a:pt x="1763" y="1498"/>
                  </a:cubicBezTo>
                  <a:cubicBezTo>
                    <a:pt x="1940" y="1003"/>
                    <a:pt x="2113" y="506"/>
                    <a:pt x="2268" y="2"/>
                  </a:cubicBezTo>
                  <a:lnTo>
                    <a:pt x="22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6" name="Google Shape;2546;p30"/>
          <p:cNvGrpSpPr/>
          <p:nvPr/>
        </p:nvGrpSpPr>
        <p:grpSpPr>
          <a:xfrm rot="-10585016">
            <a:off x="-884455" y="-568206"/>
            <a:ext cx="2135446" cy="2488628"/>
            <a:chOff x="3987463" y="3529538"/>
            <a:chExt cx="442200" cy="515325"/>
          </a:xfrm>
        </p:grpSpPr>
        <p:sp>
          <p:nvSpPr>
            <p:cNvPr id="2547" name="Google Shape;2547;p30"/>
            <p:cNvSpPr/>
            <p:nvPr/>
          </p:nvSpPr>
          <p:spPr>
            <a:xfrm>
              <a:off x="4104538" y="3738513"/>
              <a:ext cx="107075" cy="306125"/>
            </a:xfrm>
            <a:custGeom>
              <a:avLst/>
              <a:gdLst/>
              <a:ahLst/>
              <a:cxnLst/>
              <a:rect l="l" t="t" r="r" b="b"/>
              <a:pathLst>
                <a:path w="4283" h="12245" extrusionOk="0">
                  <a:moveTo>
                    <a:pt x="4235" y="0"/>
                  </a:moveTo>
                  <a:lnTo>
                    <a:pt x="3196" y="131"/>
                  </a:lnTo>
                  <a:cubicBezTo>
                    <a:pt x="3062" y="2104"/>
                    <a:pt x="2123" y="2206"/>
                    <a:pt x="2123" y="2206"/>
                  </a:cubicBezTo>
                  <a:cubicBezTo>
                    <a:pt x="2123" y="2206"/>
                    <a:pt x="0" y="12245"/>
                    <a:pt x="126" y="12245"/>
                  </a:cubicBezTo>
                  <a:cubicBezTo>
                    <a:pt x="126" y="12245"/>
                    <a:pt x="126" y="12245"/>
                    <a:pt x="127" y="12245"/>
                  </a:cubicBezTo>
                  <a:cubicBezTo>
                    <a:pt x="4283" y="11169"/>
                    <a:pt x="4235" y="0"/>
                    <a:pt x="4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0"/>
            <p:cNvSpPr/>
            <p:nvPr/>
          </p:nvSpPr>
          <p:spPr>
            <a:xfrm>
              <a:off x="4092363" y="3738713"/>
              <a:ext cx="107125" cy="306150"/>
            </a:xfrm>
            <a:custGeom>
              <a:avLst/>
              <a:gdLst/>
              <a:ahLst/>
              <a:cxnLst/>
              <a:rect l="l" t="t" r="r" b="b"/>
              <a:pathLst>
                <a:path w="4285" h="12246" extrusionOk="0">
                  <a:moveTo>
                    <a:pt x="4236" y="1"/>
                  </a:moveTo>
                  <a:lnTo>
                    <a:pt x="3198" y="132"/>
                  </a:lnTo>
                  <a:cubicBezTo>
                    <a:pt x="3063" y="2105"/>
                    <a:pt x="2123" y="2207"/>
                    <a:pt x="2123" y="2207"/>
                  </a:cubicBezTo>
                  <a:cubicBezTo>
                    <a:pt x="2123" y="2207"/>
                    <a:pt x="1" y="12246"/>
                    <a:pt x="127" y="12246"/>
                  </a:cubicBezTo>
                  <a:cubicBezTo>
                    <a:pt x="127" y="12246"/>
                    <a:pt x="127" y="12246"/>
                    <a:pt x="127" y="12246"/>
                  </a:cubicBezTo>
                  <a:cubicBezTo>
                    <a:pt x="4285" y="11168"/>
                    <a:pt x="4236" y="1"/>
                    <a:pt x="4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0"/>
            <p:cNvSpPr/>
            <p:nvPr/>
          </p:nvSpPr>
          <p:spPr>
            <a:xfrm>
              <a:off x="3993688" y="3766538"/>
              <a:ext cx="255675" cy="250600"/>
            </a:xfrm>
            <a:custGeom>
              <a:avLst/>
              <a:gdLst/>
              <a:ahLst/>
              <a:cxnLst/>
              <a:rect l="l" t="t" r="r" b="b"/>
              <a:pathLst>
                <a:path w="10227" h="10024" extrusionOk="0">
                  <a:moveTo>
                    <a:pt x="9769" y="0"/>
                  </a:moveTo>
                  <a:cubicBezTo>
                    <a:pt x="9769" y="0"/>
                    <a:pt x="0" y="6106"/>
                    <a:pt x="1347" y="10022"/>
                  </a:cubicBezTo>
                  <a:cubicBezTo>
                    <a:pt x="1348" y="10023"/>
                    <a:pt x="1349" y="10023"/>
                    <a:pt x="1350" y="10023"/>
                  </a:cubicBezTo>
                  <a:cubicBezTo>
                    <a:pt x="1520" y="10023"/>
                    <a:pt x="9007" y="2903"/>
                    <a:pt x="9007" y="2903"/>
                  </a:cubicBezTo>
                  <a:cubicBezTo>
                    <a:pt x="9007" y="2903"/>
                    <a:pt x="8578" y="2095"/>
                    <a:pt x="10226" y="902"/>
                  </a:cubicBezTo>
                  <a:lnTo>
                    <a:pt x="9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0"/>
            <p:cNvSpPr/>
            <p:nvPr/>
          </p:nvSpPr>
          <p:spPr>
            <a:xfrm>
              <a:off x="3987463" y="3758863"/>
              <a:ext cx="255700" cy="250600"/>
            </a:xfrm>
            <a:custGeom>
              <a:avLst/>
              <a:gdLst/>
              <a:ahLst/>
              <a:cxnLst/>
              <a:rect l="l" t="t" r="r" b="b"/>
              <a:pathLst>
                <a:path w="10228" h="10024" extrusionOk="0">
                  <a:moveTo>
                    <a:pt x="9770" y="1"/>
                  </a:moveTo>
                  <a:cubicBezTo>
                    <a:pt x="9770" y="1"/>
                    <a:pt x="0" y="6107"/>
                    <a:pt x="1349" y="10022"/>
                  </a:cubicBezTo>
                  <a:cubicBezTo>
                    <a:pt x="1349" y="10023"/>
                    <a:pt x="1350" y="10024"/>
                    <a:pt x="1352" y="10024"/>
                  </a:cubicBezTo>
                  <a:cubicBezTo>
                    <a:pt x="1522" y="10024"/>
                    <a:pt x="9009" y="2903"/>
                    <a:pt x="9009" y="2903"/>
                  </a:cubicBezTo>
                  <a:cubicBezTo>
                    <a:pt x="9009" y="2903"/>
                    <a:pt x="8580" y="2096"/>
                    <a:pt x="10228" y="903"/>
                  </a:cubicBezTo>
                  <a:lnTo>
                    <a:pt x="97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0"/>
            <p:cNvSpPr/>
            <p:nvPr/>
          </p:nvSpPr>
          <p:spPr>
            <a:xfrm>
              <a:off x="4132313" y="3823838"/>
              <a:ext cx="46750" cy="41400"/>
            </a:xfrm>
            <a:custGeom>
              <a:avLst/>
              <a:gdLst/>
              <a:ahLst/>
              <a:cxnLst/>
              <a:rect l="l" t="t" r="r" b="b"/>
              <a:pathLst>
                <a:path w="1870" h="1656" extrusionOk="0">
                  <a:moveTo>
                    <a:pt x="1137" y="0"/>
                  </a:moveTo>
                  <a:cubicBezTo>
                    <a:pt x="888" y="0"/>
                    <a:pt x="614" y="118"/>
                    <a:pt x="401" y="339"/>
                  </a:cubicBezTo>
                  <a:cubicBezTo>
                    <a:pt x="47" y="707"/>
                    <a:pt x="0" y="1225"/>
                    <a:pt x="294" y="1496"/>
                  </a:cubicBezTo>
                  <a:cubicBezTo>
                    <a:pt x="411" y="1603"/>
                    <a:pt x="566" y="1655"/>
                    <a:pt x="732" y="1655"/>
                  </a:cubicBezTo>
                  <a:cubicBezTo>
                    <a:pt x="981" y="1655"/>
                    <a:pt x="1255" y="1538"/>
                    <a:pt x="1468" y="1316"/>
                  </a:cubicBezTo>
                  <a:cubicBezTo>
                    <a:pt x="1822" y="947"/>
                    <a:pt x="1869" y="429"/>
                    <a:pt x="1576" y="160"/>
                  </a:cubicBezTo>
                  <a:cubicBezTo>
                    <a:pt x="1458" y="52"/>
                    <a:pt x="1303" y="0"/>
                    <a:pt x="1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0"/>
            <p:cNvSpPr/>
            <p:nvPr/>
          </p:nvSpPr>
          <p:spPr>
            <a:xfrm>
              <a:off x="4152063" y="3833563"/>
              <a:ext cx="4950" cy="26700"/>
            </a:xfrm>
            <a:custGeom>
              <a:avLst/>
              <a:gdLst/>
              <a:ahLst/>
              <a:cxnLst/>
              <a:rect l="l" t="t" r="r" b="b"/>
              <a:pathLst>
                <a:path w="198" h="1068" extrusionOk="0">
                  <a:moveTo>
                    <a:pt x="73" y="0"/>
                  </a:moveTo>
                  <a:cubicBezTo>
                    <a:pt x="37" y="114"/>
                    <a:pt x="25" y="215"/>
                    <a:pt x="13" y="314"/>
                  </a:cubicBezTo>
                  <a:cubicBezTo>
                    <a:pt x="0" y="413"/>
                    <a:pt x="1" y="504"/>
                    <a:pt x="3" y="594"/>
                  </a:cubicBezTo>
                  <a:cubicBezTo>
                    <a:pt x="9" y="682"/>
                    <a:pt x="16" y="770"/>
                    <a:pt x="37" y="848"/>
                  </a:cubicBezTo>
                  <a:cubicBezTo>
                    <a:pt x="56" y="927"/>
                    <a:pt x="79" y="1005"/>
                    <a:pt x="122" y="1068"/>
                  </a:cubicBezTo>
                  <a:cubicBezTo>
                    <a:pt x="158" y="954"/>
                    <a:pt x="173" y="853"/>
                    <a:pt x="183" y="754"/>
                  </a:cubicBezTo>
                  <a:cubicBezTo>
                    <a:pt x="197" y="655"/>
                    <a:pt x="194" y="564"/>
                    <a:pt x="193" y="474"/>
                  </a:cubicBezTo>
                  <a:cubicBezTo>
                    <a:pt x="187" y="386"/>
                    <a:pt x="180" y="298"/>
                    <a:pt x="158" y="220"/>
                  </a:cubicBezTo>
                  <a:cubicBezTo>
                    <a:pt x="140" y="141"/>
                    <a:pt x="117" y="63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0"/>
            <p:cNvSpPr/>
            <p:nvPr/>
          </p:nvSpPr>
          <p:spPr>
            <a:xfrm>
              <a:off x="4150638" y="3824238"/>
              <a:ext cx="31950" cy="41250"/>
            </a:xfrm>
            <a:custGeom>
              <a:avLst/>
              <a:gdLst/>
              <a:ahLst/>
              <a:cxnLst/>
              <a:rect l="l" t="t" r="r" b="b"/>
              <a:pathLst>
                <a:path w="1278" h="1650" extrusionOk="0">
                  <a:moveTo>
                    <a:pt x="543" y="0"/>
                  </a:moveTo>
                  <a:cubicBezTo>
                    <a:pt x="656" y="22"/>
                    <a:pt x="758" y="67"/>
                    <a:pt x="843" y="144"/>
                  </a:cubicBezTo>
                  <a:cubicBezTo>
                    <a:pt x="1136" y="413"/>
                    <a:pt x="1089" y="931"/>
                    <a:pt x="735" y="1300"/>
                  </a:cubicBezTo>
                  <a:cubicBezTo>
                    <a:pt x="523" y="1521"/>
                    <a:pt x="250" y="1637"/>
                    <a:pt x="1" y="1637"/>
                  </a:cubicBezTo>
                  <a:cubicBezTo>
                    <a:pt x="47" y="1646"/>
                    <a:pt x="95" y="1650"/>
                    <a:pt x="143" y="1650"/>
                  </a:cubicBezTo>
                  <a:cubicBezTo>
                    <a:pt x="391" y="1650"/>
                    <a:pt x="664" y="1534"/>
                    <a:pt x="874" y="1314"/>
                  </a:cubicBezTo>
                  <a:cubicBezTo>
                    <a:pt x="1228" y="946"/>
                    <a:pt x="1277" y="428"/>
                    <a:pt x="982" y="157"/>
                  </a:cubicBezTo>
                  <a:cubicBezTo>
                    <a:pt x="864" y="49"/>
                    <a:pt x="709" y="0"/>
                    <a:pt x="543" y="0"/>
                  </a:cubicBezTo>
                  <a:close/>
                </a:path>
              </a:pathLst>
            </a:custGeom>
            <a:solidFill>
              <a:srgbClr val="061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0"/>
            <p:cNvSpPr/>
            <p:nvPr/>
          </p:nvSpPr>
          <p:spPr>
            <a:xfrm>
              <a:off x="4231888" y="3631788"/>
              <a:ext cx="197775" cy="166175"/>
            </a:xfrm>
            <a:custGeom>
              <a:avLst/>
              <a:gdLst/>
              <a:ahLst/>
              <a:cxnLst/>
              <a:rect l="l" t="t" r="r" b="b"/>
              <a:pathLst>
                <a:path w="7911" h="6647" extrusionOk="0">
                  <a:moveTo>
                    <a:pt x="5459" y="1307"/>
                  </a:moveTo>
                  <a:cubicBezTo>
                    <a:pt x="5506" y="1307"/>
                    <a:pt x="5551" y="1309"/>
                    <a:pt x="5595" y="1313"/>
                  </a:cubicBezTo>
                  <a:cubicBezTo>
                    <a:pt x="6086" y="1362"/>
                    <a:pt x="6374" y="1762"/>
                    <a:pt x="6310" y="2255"/>
                  </a:cubicBezTo>
                  <a:cubicBezTo>
                    <a:pt x="6260" y="2655"/>
                    <a:pt x="5997" y="3023"/>
                    <a:pt x="5759" y="3338"/>
                  </a:cubicBezTo>
                  <a:cubicBezTo>
                    <a:pt x="5444" y="3753"/>
                    <a:pt x="5067" y="4158"/>
                    <a:pt x="4640" y="4459"/>
                  </a:cubicBezTo>
                  <a:cubicBezTo>
                    <a:pt x="4280" y="4713"/>
                    <a:pt x="3710" y="4947"/>
                    <a:pt x="3231" y="4947"/>
                  </a:cubicBezTo>
                  <a:cubicBezTo>
                    <a:pt x="2772" y="4947"/>
                    <a:pt x="2396" y="4732"/>
                    <a:pt x="2367" y="4112"/>
                  </a:cubicBezTo>
                  <a:cubicBezTo>
                    <a:pt x="2359" y="3920"/>
                    <a:pt x="2411" y="3724"/>
                    <a:pt x="2484" y="3543"/>
                  </a:cubicBezTo>
                  <a:cubicBezTo>
                    <a:pt x="2778" y="2816"/>
                    <a:pt x="3421" y="2178"/>
                    <a:pt x="4073" y="1757"/>
                  </a:cubicBezTo>
                  <a:cubicBezTo>
                    <a:pt x="4413" y="1535"/>
                    <a:pt x="4979" y="1307"/>
                    <a:pt x="5459" y="1307"/>
                  </a:cubicBezTo>
                  <a:close/>
                  <a:moveTo>
                    <a:pt x="5462" y="0"/>
                  </a:moveTo>
                  <a:cubicBezTo>
                    <a:pt x="5302" y="0"/>
                    <a:pt x="5140" y="16"/>
                    <a:pt x="4981" y="47"/>
                  </a:cubicBezTo>
                  <a:cubicBezTo>
                    <a:pt x="2331" y="572"/>
                    <a:pt x="1314" y="3484"/>
                    <a:pt x="0" y="5482"/>
                  </a:cubicBezTo>
                  <a:lnTo>
                    <a:pt x="262" y="6646"/>
                  </a:lnTo>
                  <a:cubicBezTo>
                    <a:pt x="709" y="6310"/>
                    <a:pt x="1146" y="6230"/>
                    <a:pt x="1591" y="6230"/>
                  </a:cubicBezTo>
                  <a:cubicBezTo>
                    <a:pt x="1649" y="6230"/>
                    <a:pt x="1707" y="6231"/>
                    <a:pt x="1765" y="6233"/>
                  </a:cubicBezTo>
                  <a:cubicBezTo>
                    <a:pt x="2127" y="6249"/>
                    <a:pt x="2497" y="6303"/>
                    <a:pt x="2882" y="6303"/>
                  </a:cubicBezTo>
                  <a:cubicBezTo>
                    <a:pt x="3021" y="6303"/>
                    <a:pt x="3162" y="6296"/>
                    <a:pt x="3306" y="6278"/>
                  </a:cubicBezTo>
                  <a:lnTo>
                    <a:pt x="3306" y="6280"/>
                  </a:lnTo>
                  <a:cubicBezTo>
                    <a:pt x="4455" y="6134"/>
                    <a:pt x="5497" y="5536"/>
                    <a:pt x="6342" y="4712"/>
                  </a:cubicBezTo>
                  <a:cubicBezTo>
                    <a:pt x="7146" y="3928"/>
                    <a:pt x="7911" y="2763"/>
                    <a:pt x="7685" y="1650"/>
                  </a:cubicBezTo>
                  <a:cubicBezTo>
                    <a:pt x="7477" y="628"/>
                    <a:pt x="6489" y="0"/>
                    <a:pt x="5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0"/>
            <p:cNvSpPr/>
            <p:nvPr/>
          </p:nvSpPr>
          <p:spPr>
            <a:xfrm>
              <a:off x="4228538" y="3621788"/>
              <a:ext cx="197775" cy="166200"/>
            </a:xfrm>
            <a:custGeom>
              <a:avLst/>
              <a:gdLst/>
              <a:ahLst/>
              <a:cxnLst/>
              <a:rect l="l" t="t" r="r" b="b"/>
              <a:pathLst>
                <a:path w="7911" h="6648" extrusionOk="0">
                  <a:moveTo>
                    <a:pt x="5462" y="1307"/>
                  </a:moveTo>
                  <a:cubicBezTo>
                    <a:pt x="5507" y="1307"/>
                    <a:pt x="5551" y="1309"/>
                    <a:pt x="5594" y="1313"/>
                  </a:cubicBezTo>
                  <a:cubicBezTo>
                    <a:pt x="6085" y="1362"/>
                    <a:pt x="6372" y="1764"/>
                    <a:pt x="6311" y="2255"/>
                  </a:cubicBezTo>
                  <a:cubicBezTo>
                    <a:pt x="6259" y="2655"/>
                    <a:pt x="5997" y="3024"/>
                    <a:pt x="5758" y="3338"/>
                  </a:cubicBezTo>
                  <a:cubicBezTo>
                    <a:pt x="5444" y="3753"/>
                    <a:pt x="5066" y="4158"/>
                    <a:pt x="4638" y="4459"/>
                  </a:cubicBezTo>
                  <a:cubicBezTo>
                    <a:pt x="4279" y="4713"/>
                    <a:pt x="3709" y="4947"/>
                    <a:pt x="3230" y="4947"/>
                  </a:cubicBezTo>
                  <a:cubicBezTo>
                    <a:pt x="2772" y="4947"/>
                    <a:pt x="2396" y="4732"/>
                    <a:pt x="2368" y="4112"/>
                  </a:cubicBezTo>
                  <a:cubicBezTo>
                    <a:pt x="2359" y="3919"/>
                    <a:pt x="2411" y="3725"/>
                    <a:pt x="2484" y="3542"/>
                  </a:cubicBezTo>
                  <a:cubicBezTo>
                    <a:pt x="2776" y="2816"/>
                    <a:pt x="3420" y="2180"/>
                    <a:pt x="4071" y="1757"/>
                  </a:cubicBezTo>
                  <a:cubicBezTo>
                    <a:pt x="4414" y="1536"/>
                    <a:pt x="4982" y="1307"/>
                    <a:pt x="5462" y="1307"/>
                  </a:cubicBezTo>
                  <a:close/>
                  <a:moveTo>
                    <a:pt x="5461" y="0"/>
                  </a:moveTo>
                  <a:cubicBezTo>
                    <a:pt x="5301" y="0"/>
                    <a:pt x="5140" y="16"/>
                    <a:pt x="4981" y="47"/>
                  </a:cubicBezTo>
                  <a:cubicBezTo>
                    <a:pt x="2330" y="572"/>
                    <a:pt x="1313" y="3483"/>
                    <a:pt x="0" y="5482"/>
                  </a:cubicBezTo>
                  <a:lnTo>
                    <a:pt x="261" y="6648"/>
                  </a:lnTo>
                  <a:cubicBezTo>
                    <a:pt x="706" y="6313"/>
                    <a:pt x="1142" y="6231"/>
                    <a:pt x="1585" y="6231"/>
                  </a:cubicBezTo>
                  <a:cubicBezTo>
                    <a:pt x="1645" y="6231"/>
                    <a:pt x="1705" y="6232"/>
                    <a:pt x="1765" y="6235"/>
                  </a:cubicBezTo>
                  <a:cubicBezTo>
                    <a:pt x="2128" y="6250"/>
                    <a:pt x="2500" y="6304"/>
                    <a:pt x="2887" y="6304"/>
                  </a:cubicBezTo>
                  <a:cubicBezTo>
                    <a:pt x="3024" y="6304"/>
                    <a:pt x="3163" y="6297"/>
                    <a:pt x="3304" y="6279"/>
                  </a:cubicBezTo>
                  <a:cubicBezTo>
                    <a:pt x="4454" y="6134"/>
                    <a:pt x="5496" y="5537"/>
                    <a:pt x="6341" y="4714"/>
                  </a:cubicBezTo>
                  <a:cubicBezTo>
                    <a:pt x="7147" y="3928"/>
                    <a:pt x="7911" y="2763"/>
                    <a:pt x="7685" y="1650"/>
                  </a:cubicBezTo>
                  <a:cubicBezTo>
                    <a:pt x="7477" y="629"/>
                    <a:pt x="6489" y="0"/>
                    <a:pt x="5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0"/>
            <p:cNvSpPr/>
            <p:nvPr/>
          </p:nvSpPr>
          <p:spPr>
            <a:xfrm>
              <a:off x="4121088" y="3529538"/>
              <a:ext cx="151475" cy="220900"/>
            </a:xfrm>
            <a:custGeom>
              <a:avLst/>
              <a:gdLst/>
              <a:ahLst/>
              <a:cxnLst/>
              <a:rect l="l" t="t" r="r" b="b"/>
              <a:pathLst>
                <a:path w="6059" h="8836" extrusionOk="0">
                  <a:moveTo>
                    <a:pt x="2817" y="1329"/>
                  </a:moveTo>
                  <a:cubicBezTo>
                    <a:pt x="3012" y="1329"/>
                    <a:pt x="3204" y="1400"/>
                    <a:pt x="3364" y="1547"/>
                  </a:cubicBezTo>
                  <a:lnTo>
                    <a:pt x="3364" y="1545"/>
                  </a:lnTo>
                  <a:cubicBezTo>
                    <a:pt x="3729" y="1881"/>
                    <a:pt x="3939" y="2508"/>
                    <a:pt x="3982" y="2936"/>
                  </a:cubicBezTo>
                  <a:cubicBezTo>
                    <a:pt x="4055" y="3678"/>
                    <a:pt x="3952" y="4553"/>
                    <a:pt x="3549" y="5232"/>
                  </a:cubicBezTo>
                  <a:cubicBezTo>
                    <a:pt x="3448" y="5402"/>
                    <a:pt x="3324" y="5565"/>
                    <a:pt x="3162" y="5683"/>
                  </a:cubicBezTo>
                  <a:cubicBezTo>
                    <a:pt x="2942" y="5842"/>
                    <a:pt x="2740" y="5910"/>
                    <a:pt x="2559" y="5910"/>
                  </a:cubicBezTo>
                  <a:cubicBezTo>
                    <a:pt x="1864" y="5910"/>
                    <a:pt x="1462" y="4914"/>
                    <a:pt x="1423" y="4257"/>
                  </a:cubicBezTo>
                  <a:cubicBezTo>
                    <a:pt x="1394" y="3754"/>
                    <a:pt x="1481" y="3219"/>
                    <a:pt x="1616" y="2725"/>
                  </a:cubicBezTo>
                  <a:cubicBezTo>
                    <a:pt x="1718" y="2351"/>
                    <a:pt x="1849" y="1924"/>
                    <a:pt x="2141" y="1630"/>
                  </a:cubicBezTo>
                  <a:cubicBezTo>
                    <a:pt x="2338" y="1433"/>
                    <a:pt x="2580" y="1329"/>
                    <a:pt x="2817" y="1329"/>
                  </a:cubicBezTo>
                  <a:close/>
                  <a:moveTo>
                    <a:pt x="2754" y="0"/>
                  </a:moveTo>
                  <a:cubicBezTo>
                    <a:pt x="2416" y="0"/>
                    <a:pt x="2073" y="77"/>
                    <a:pt x="1751" y="246"/>
                  </a:cubicBezTo>
                  <a:cubicBezTo>
                    <a:pt x="704" y="794"/>
                    <a:pt x="248" y="2097"/>
                    <a:pt x="127" y="3184"/>
                  </a:cubicBezTo>
                  <a:cubicBezTo>
                    <a:pt x="0" y="4324"/>
                    <a:pt x="183" y="5464"/>
                    <a:pt x="802" y="6391"/>
                  </a:cubicBezTo>
                  <a:cubicBezTo>
                    <a:pt x="1094" y="6828"/>
                    <a:pt x="1494" y="7136"/>
                    <a:pt x="1826" y="7480"/>
                  </a:cubicBezTo>
                  <a:cubicBezTo>
                    <a:pt x="2167" y="7834"/>
                    <a:pt x="2439" y="8225"/>
                    <a:pt x="2455" y="8836"/>
                  </a:cubicBezTo>
                  <a:lnTo>
                    <a:pt x="3567" y="8279"/>
                  </a:lnTo>
                  <a:cubicBezTo>
                    <a:pt x="4349" y="6044"/>
                    <a:pt x="6058" y="3439"/>
                    <a:pt x="4786" y="1180"/>
                  </a:cubicBezTo>
                  <a:cubicBezTo>
                    <a:pt x="4382" y="464"/>
                    <a:pt x="3582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0"/>
            <p:cNvSpPr/>
            <p:nvPr/>
          </p:nvSpPr>
          <p:spPr>
            <a:xfrm>
              <a:off x="4108413" y="3537413"/>
              <a:ext cx="151475" cy="220950"/>
            </a:xfrm>
            <a:custGeom>
              <a:avLst/>
              <a:gdLst/>
              <a:ahLst/>
              <a:cxnLst/>
              <a:rect l="l" t="t" r="r" b="b"/>
              <a:pathLst>
                <a:path w="6059" h="8838" extrusionOk="0">
                  <a:moveTo>
                    <a:pt x="2817" y="1329"/>
                  </a:moveTo>
                  <a:cubicBezTo>
                    <a:pt x="3013" y="1329"/>
                    <a:pt x="3205" y="1400"/>
                    <a:pt x="3365" y="1547"/>
                  </a:cubicBezTo>
                  <a:cubicBezTo>
                    <a:pt x="3729" y="1881"/>
                    <a:pt x="3939" y="2510"/>
                    <a:pt x="3982" y="2936"/>
                  </a:cubicBezTo>
                  <a:cubicBezTo>
                    <a:pt x="4057" y="3680"/>
                    <a:pt x="3952" y="4555"/>
                    <a:pt x="3551" y="5232"/>
                  </a:cubicBezTo>
                  <a:cubicBezTo>
                    <a:pt x="3450" y="5402"/>
                    <a:pt x="3325" y="5565"/>
                    <a:pt x="3162" y="5683"/>
                  </a:cubicBezTo>
                  <a:cubicBezTo>
                    <a:pt x="2942" y="5842"/>
                    <a:pt x="2741" y="5910"/>
                    <a:pt x="2559" y="5910"/>
                  </a:cubicBezTo>
                  <a:cubicBezTo>
                    <a:pt x="1865" y="5910"/>
                    <a:pt x="1464" y="4914"/>
                    <a:pt x="1425" y="4257"/>
                  </a:cubicBezTo>
                  <a:cubicBezTo>
                    <a:pt x="1395" y="3754"/>
                    <a:pt x="1481" y="3219"/>
                    <a:pt x="1617" y="2726"/>
                  </a:cubicBezTo>
                  <a:cubicBezTo>
                    <a:pt x="1720" y="2351"/>
                    <a:pt x="1851" y="1924"/>
                    <a:pt x="2143" y="1630"/>
                  </a:cubicBezTo>
                  <a:cubicBezTo>
                    <a:pt x="2339" y="1433"/>
                    <a:pt x="2581" y="1329"/>
                    <a:pt x="2817" y="1329"/>
                  </a:cubicBezTo>
                  <a:close/>
                  <a:moveTo>
                    <a:pt x="2754" y="0"/>
                  </a:moveTo>
                  <a:cubicBezTo>
                    <a:pt x="2417" y="0"/>
                    <a:pt x="2074" y="77"/>
                    <a:pt x="1752" y="246"/>
                  </a:cubicBezTo>
                  <a:cubicBezTo>
                    <a:pt x="704" y="794"/>
                    <a:pt x="248" y="2097"/>
                    <a:pt x="127" y="3185"/>
                  </a:cubicBezTo>
                  <a:cubicBezTo>
                    <a:pt x="0" y="4324"/>
                    <a:pt x="183" y="5464"/>
                    <a:pt x="802" y="6391"/>
                  </a:cubicBezTo>
                  <a:cubicBezTo>
                    <a:pt x="1094" y="6828"/>
                    <a:pt x="1494" y="7136"/>
                    <a:pt x="1827" y="7482"/>
                  </a:cubicBezTo>
                  <a:cubicBezTo>
                    <a:pt x="2168" y="7834"/>
                    <a:pt x="2440" y="8226"/>
                    <a:pt x="2455" y="8837"/>
                  </a:cubicBezTo>
                  <a:lnTo>
                    <a:pt x="3569" y="8279"/>
                  </a:lnTo>
                  <a:cubicBezTo>
                    <a:pt x="4349" y="6044"/>
                    <a:pt x="6059" y="3439"/>
                    <a:pt x="4787" y="1180"/>
                  </a:cubicBezTo>
                  <a:cubicBezTo>
                    <a:pt x="4384" y="465"/>
                    <a:pt x="3583" y="0"/>
                    <a:pt x="2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0"/>
            <p:cNvSpPr/>
            <p:nvPr/>
          </p:nvSpPr>
          <p:spPr>
            <a:xfrm>
              <a:off x="4298188" y="3627888"/>
              <a:ext cx="113350" cy="36250"/>
            </a:xfrm>
            <a:custGeom>
              <a:avLst/>
              <a:gdLst/>
              <a:ahLst/>
              <a:cxnLst/>
              <a:rect l="l" t="t" r="r" b="b"/>
              <a:pathLst>
                <a:path w="4534" h="1450" extrusionOk="0">
                  <a:moveTo>
                    <a:pt x="2703" y="1"/>
                  </a:moveTo>
                  <a:cubicBezTo>
                    <a:pt x="1694" y="1"/>
                    <a:pt x="655" y="718"/>
                    <a:pt x="0" y="1449"/>
                  </a:cubicBezTo>
                  <a:cubicBezTo>
                    <a:pt x="706" y="818"/>
                    <a:pt x="1624" y="186"/>
                    <a:pt x="2591" y="114"/>
                  </a:cubicBezTo>
                  <a:cubicBezTo>
                    <a:pt x="2636" y="111"/>
                    <a:pt x="2682" y="109"/>
                    <a:pt x="2727" y="109"/>
                  </a:cubicBezTo>
                  <a:cubicBezTo>
                    <a:pt x="3234" y="109"/>
                    <a:pt x="3704" y="307"/>
                    <a:pt x="4084" y="646"/>
                  </a:cubicBezTo>
                  <a:cubicBezTo>
                    <a:pt x="4248" y="793"/>
                    <a:pt x="4397" y="959"/>
                    <a:pt x="4533" y="1134"/>
                  </a:cubicBezTo>
                  <a:cubicBezTo>
                    <a:pt x="4418" y="944"/>
                    <a:pt x="4280" y="766"/>
                    <a:pt x="4122" y="606"/>
                  </a:cubicBezTo>
                  <a:cubicBezTo>
                    <a:pt x="4046" y="530"/>
                    <a:pt x="3953" y="451"/>
                    <a:pt x="3867" y="386"/>
                  </a:cubicBezTo>
                  <a:cubicBezTo>
                    <a:pt x="3501" y="114"/>
                    <a:pt x="3104" y="1"/>
                    <a:pt x="2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0"/>
            <p:cNvSpPr/>
            <p:nvPr/>
          </p:nvSpPr>
          <p:spPr>
            <a:xfrm>
              <a:off x="4281413" y="3742138"/>
              <a:ext cx="58025" cy="14250"/>
            </a:xfrm>
            <a:custGeom>
              <a:avLst/>
              <a:gdLst/>
              <a:ahLst/>
              <a:cxnLst/>
              <a:rect l="l" t="t" r="r" b="b"/>
              <a:pathLst>
                <a:path w="2321" h="570" extrusionOk="0">
                  <a:moveTo>
                    <a:pt x="1" y="1"/>
                  </a:moveTo>
                  <a:lnTo>
                    <a:pt x="1" y="1"/>
                  </a:lnTo>
                  <a:cubicBezTo>
                    <a:pt x="185" y="277"/>
                    <a:pt x="486" y="470"/>
                    <a:pt x="810" y="540"/>
                  </a:cubicBezTo>
                  <a:cubicBezTo>
                    <a:pt x="902" y="560"/>
                    <a:pt x="995" y="570"/>
                    <a:pt x="1089" y="570"/>
                  </a:cubicBezTo>
                  <a:cubicBezTo>
                    <a:pt x="1329" y="570"/>
                    <a:pt x="1569" y="508"/>
                    <a:pt x="1784" y="402"/>
                  </a:cubicBezTo>
                  <a:cubicBezTo>
                    <a:pt x="1982" y="307"/>
                    <a:pt x="2162" y="179"/>
                    <a:pt x="2321" y="29"/>
                  </a:cubicBezTo>
                  <a:lnTo>
                    <a:pt x="2321" y="29"/>
                  </a:lnTo>
                  <a:cubicBezTo>
                    <a:pt x="2238" y="77"/>
                    <a:pt x="2122" y="144"/>
                    <a:pt x="2038" y="189"/>
                  </a:cubicBezTo>
                  <a:cubicBezTo>
                    <a:pt x="1995" y="209"/>
                    <a:pt x="1938" y="239"/>
                    <a:pt x="1895" y="258"/>
                  </a:cubicBezTo>
                  <a:cubicBezTo>
                    <a:pt x="1870" y="270"/>
                    <a:pt x="1810" y="296"/>
                    <a:pt x="1785" y="307"/>
                  </a:cubicBezTo>
                  <a:cubicBezTo>
                    <a:pt x="1604" y="379"/>
                    <a:pt x="1412" y="435"/>
                    <a:pt x="1217" y="451"/>
                  </a:cubicBezTo>
                  <a:cubicBezTo>
                    <a:pt x="1172" y="455"/>
                    <a:pt x="1127" y="458"/>
                    <a:pt x="1083" y="458"/>
                  </a:cubicBezTo>
                  <a:cubicBezTo>
                    <a:pt x="682" y="458"/>
                    <a:pt x="290" y="282"/>
                    <a:pt x="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0"/>
            <p:cNvSpPr/>
            <p:nvPr/>
          </p:nvSpPr>
          <p:spPr>
            <a:xfrm>
              <a:off x="4116938" y="3551388"/>
              <a:ext cx="35675" cy="98775"/>
            </a:xfrm>
            <a:custGeom>
              <a:avLst/>
              <a:gdLst/>
              <a:ahLst/>
              <a:cxnLst/>
              <a:rect l="l" t="t" r="r" b="b"/>
              <a:pathLst>
                <a:path w="1427" h="3951" extrusionOk="0">
                  <a:moveTo>
                    <a:pt x="1427" y="1"/>
                  </a:moveTo>
                  <a:cubicBezTo>
                    <a:pt x="1360" y="51"/>
                    <a:pt x="1270" y="113"/>
                    <a:pt x="1209" y="168"/>
                  </a:cubicBezTo>
                  <a:cubicBezTo>
                    <a:pt x="1140" y="227"/>
                    <a:pt x="1068" y="289"/>
                    <a:pt x="1006" y="353"/>
                  </a:cubicBezTo>
                  <a:cubicBezTo>
                    <a:pt x="978" y="382"/>
                    <a:pt x="936" y="422"/>
                    <a:pt x="910" y="453"/>
                  </a:cubicBezTo>
                  <a:cubicBezTo>
                    <a:pt x="438" y="962"/>
                    <a:pt x="153" y="1630"/>
                    <a:pt x="67" y="2315"/>
                  </a:cubicBezTo>
                  <a:cubicBezTo>
                    <a:pt x="1" y="2860"/>
                    <a:pt x="31" y="3424"/>
                    <a:pt x="190" y="3951"/>
                  </a:cubicBezTo>
                  <a:cubicBezTo>
                    <a:pt x="65" y="3197"/>
                    <a:pt x="93" y="2405"/>
                    <a:pt x="326" y="1676"/>
                  </a:cubicBezTo>
                  <a:cubicBezTo>
                    <a:pt x="477" y="1205"/>
                    <a:pt x="721" y="764"/>
                    <a:pt x="1047" y="391"/>
                  </a:cubicBezTo>
                  <a:cubicBezTo>
                    <a:pt x="1071" y="362"/>
                    <a:pt x="1110" y="316"/>
                    <a:pt x="1136" y="289"/>
                  </a:cubicBezTo>
                  <a:cubicBezTo>
                    <a:pt x="1191" y="233"/>
                    <a:pt x="1270" y="148"/>
                    <a:pt x="1327" y="96"/>
                  </a:cubicBezTo>
                  <a:lnTo>
                    <a:pt x="1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0"/>
            <p:cNvSpPr/>
            <p:nvPr/>
          </p:nvSpPr>
          <p:spPr>
            <a:xfrm>
              <a:off x="4137788" y="3828688"/>
              <a:ext cx="15475" cy="21975"/>
            </a:xfrm>
            <a:custGeom>
              <a:avLst/>
              <a:gdLst/>
              <a:ahLst/>
              <a:cxnLst/>
              <a:rect l="l" t="t" r="r" b="b"/>
              <a:pathLst>
                <a:path w="619" h="879" extrusionOk="0">
                  <a:moveTo>
                    <a:pt x="619" y="1"/>
                  </a:moveTo>
                  <a:lnTo>
                    <a:pt x="619" y="1"/>
                  </a:lnTo>
                  <a:cubicBezTo>
                    <a:pt x="580" y="12"/>
                    <a:pt x="542" y="28"/>
                    <a:pt x="505" y="44"/>
                  </a:cubicBezTo>
                  <a:cubicBezTo>
                    <a:pt x="208" y="192"/>
                    <a:pt x="1" y="544"/>
                    <a:pt x="78" y="876"/>
                  </a:cubicBezTo>
                  <a:lnTo>
                    <a:pt x="78" y="876"/>
                  </a:lnTo>
                  <a:cubicBezTo>
                    <a:pt x="152" y="572"/>
                    <a:pt x="301" y="314"/>
                    <a:pt x="522" y="97"/>
                  </a:cubicBezTo>
                  <a:cubicBezTo>
                    <a:pt x="554" y="66"/>
                    <a:pt x="587" y="37"/>
                    <a:pt x="619" y="1"/>
                  </a:cubicBezTo>
                  <a:close/>
                  <a:moveTo>
                    <a:pt x="78" y="876"/>
                  </a:moveTo>
                  <a:cubicBezTo>
                    <a:pt x="78" y="877"/>
                    <a:pt x="78" y="878"/>
                    <a:pt x="77" y="879"/>
                  </a:cubicBezTo>
                  <a:lnTo>
                    <a:pt x="79" y="879"/>
                  </a:lnTo>
                  <a:cubicBezTo>
                    <a:pt x="79" y="878"/>
                    <a:pt x="78" y="877"/>
                    <a:pt x="78" y="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0"/>
            <p:cNvSpPr/>
            <p:nvPr/>
          </p:nvSpPr>
          <p:spPr>
            <a:xfrm>
              <a:off x="4162838" y="3836638"/>
              <a:ext cx="9600" cy="18175"/>
            </a:xfrm>
            <a:custGeom>
              <a:avLst/>
              <a:gdLst/>
              <a:ahLst/>
              <a:cxnLst/>
              <a:rect l="l" t="t" r="r" b="b"/>
              <a:pathLst>
                <a:path w="384" h="727" extrusionOk="0">
                  <a:moveTo>
                    <a:pt x="317" y="1"/>
                  </a:moveTo>
                  <a:cubicBezTo>
                    <a:pt x="276" y="125"/>
                    <a:pt x="254" y="250"/>
                    <a:pt x="215" y="374"/>
                  </a:cubicBezTo>
                  <a:cubicBezTo>
                    <a:pt x="171" y="507"/>
                    <a:pt x="114" y="638"/>
                    <a:pt x="1" y="726"/>
                  </a:cubicBezTo>
                  <a:cubicBezTo>
                    <a:pt x="2" y="726"/>
                    <a:pt x="3" y="726"/>
                    <a:pt x="4" y="726"/>
                  </a:cubicBezTo>
                  <a:cubicBezTo>
                    <a:pt x="79" y="726"/>
                    <a:pt x="148" y="681"/>
                    <a:pt x="201" y="628"/>
                  </a:cubicBezTo>
                  <a:cubicBezTo>
                    <a:pt x="353" y="463"/>
                    <a:pt x="384" y="21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0"/>
            <p:cNvSpPr/>
            <p:nvPr/>
          </p:nvSpPr>
          <p:spPr>
            <a:xfrm>
              <a:off x="4192888" y="3674188"/>
              <a:ext cx="25625" cy="61325"/>
            </a:xfrm>
            <a:custGeom>
              <a:avLst/>
              <a:gdLst/>
              <a:ahLst/>
              <a:cxnLst/>
              <a:rect l="l" t="t" r="r" b="b"/>
              <a:pathLst>
                <a:path w="1025" h="245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13" y="392"/>
                    <a:pt x="632" y="796"/>
                    <a:pt x="461" y="1205"/>
                  </a:cubicBezTo>
                  <a:cubicBezTo>
                    <a:pt x="291" y="1615"/>
                    <a:pt x="130" y="2028"/>
                    <a:pt x="0" y="2452"/>
                  </a:cubicBezTo>
                  <a:cubicBezTo>
                    <a:pt x="212" y="2062"/>
                    <a:pt x="393" y="1657"/>
                    <a:pt x="564" y="1248"/>
                  </a:cubicBezTo>
                  <a:cubicBezTo>
                    <a:pt x="736" y="839"/>
                    <a:pt x="897" y="426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30"/>
          <p:cNvGrpSpPr/>
          <p:nvPr/>
        </p:nvGrpSpPr>
        <p:grpSpPr>
          <a:xfrm rot="4255910">
            <a:off x="8253672" y="-310290"/>
            <a:ext cx="1067953" cy="1071401"/>
            <a:chOff x="4229375" y="1498419"/>
            <a:chExt cx="584998" cy="586886"/>
          </a:xfrm>
        </p:grpSpPr>
        <p:sp>
          <p:nvSpPr>
            <p:cNvPr id="2565" name="Google Shape;2565;p30"/>
            <p:cNvSpPr/>
            <p:nvPr/>
          </p:nvSpPr>
          <p:spPr>
            <a:xfrm>
              <a:off x="4248505" y="1523092"/>
              <a:ext cx="565868" cy="562214"/>
            </a:xfrm>
            <a:custGeom>
              <a:avLst/>
              <a:gdLst/>
              <a:ahLst/>
              <a:cxnLst/>
              <a:rect l="l" t="t" r="r" b="b"/>
              <a:pathLst>
                <a:path w="13784" h="13695" extrusionOk="0">
                  <a:moveTo>
                    <a:pt x="618" y="1"/>
                  </a:moveTo>
                  <a:cubicBezTo>
                    <a:pt x="351" y="1"/>
                    <a:pt x="115" y="146"/>
                    <a:pt x="45" y="405"/>
                  </a:cubicBezTo>
                  <a:lnTo>
                    <a:pt x="124" y="12775"/>
                  </a:lnTo>
                  <a:cubicBezTo>
                    <a:pt x="0" y="13231"/>
                    <a:pt x="450" y="13695"/>
                    <a:pt x="919" y="13695"/>
                  </a:cubicBezTo>
                  <a:cubicBezTo>
                    <a:pt x="997" y="13695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8"/>
                    <a:pt x="13783" y="7383"/>
                    <a:pt x="13320" y="7054"/>
                  </a:cubicBezTo>
                  <a:lnTo>
                    <a:pt x="1094" y="159"/>
                  </a:lnTo>
                  <a:cubicBezTo>
                    <a:pt x="943" y="51"/>
                    <a:pt x="775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0"/>
            <p:cNvSpPr/>
            <p:nvPr/>
          </p:nvSpPr>
          <p:spPr>
            <a:xfrm>
              <a:off x="4229375" y="1498419"/>
              <a:ext cx="565827" cy="562214"/>
            </a:xfrm>
            <a:custGeom>
              <a:avLst/>
              <a:gdLst/>
              <a:ahLst/>
              <a:cxnLst/>
              <a:rect l="l" t="t" r="r" b="b"/>
              <a:pathLst>
                <a:path w="13783" h="13695" extrusionOk="0">
                  <a:moveTo>
                    <a:pt x="617" y="0"/>
                  </a:moveTo>
                  <a:cubicBezTo>
                    <a:pt x="351" y="0"/>
                    <a:pt x="115" y="146"/>
                    <a:pt x="44" y="405"/>
                  </a:cubicBezTo>
                  <a:lnTo>
                    <a:pt x="124" y="12775"/>
                  </a:lnTo>
                  <a:cubicBezTo>
                    <a:pt x="0" y="13230"/>
                    <a:pt x="450" y="13694"/>
                    <a:pt x="919" y="13694"/>
                  </a:cubicBezTo>
                  <a:cubicBezTo>
                    <a:pt x="997" y="13694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7"/>
                    <a:pt x="13783" y="7383"/>
                    <a:pt x="13320" y="7053"/>
                  </a:cubicBezTo>
                  <a:lnTo>
                    <a:pt x="1094" y="159"/>
                  </a:lnTo>
                  <a:cubicBezTo>
                    <a:pt x="942" y="51"/>
                    <a:pt x="775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7" name="Google Shape;2567;p30"/>
          <p:cNvSpPr/>
          <p:nvPr/>
        </p:nvSpPr>
        <p:spPr>
          <a:xfrm rot="5400000">
            <a:off x="12975" y="3020274"/>
            <a:ext cx="841084" cy="559394"/>
          </a:xfrm>
          <a:custGeom>
            <a:avLst/>
            <a:gdLst/>
            <a:ahLst/>
            <a:cxnLst/>
            <a:rect l="l" t="t" r="r" b="b"/>
            <a:pathLst>
              <a:path w="11185" h="7439" extrusionOk="0">
                <a:moveTo>
                  <a:pt x="2730" y="277"/>
                </a:moveTo>
                <a:cubicBezTo>
                  <a:pt x="2730" y="277"/>
                  <a:pt x="2731" y="278"/>
                  <a:pt x="2734" y="278"/>
                </a:cubicBezTo>
                <a:cubicBezTo>
                  <a:pt x="2734" y="278"/>
                  <a:pt x="2735" y="278"/>
                  <a:pt x="2735" y="278"/>
                </a:cubicBezTo>
                <a:lnTo>
                  <a:pt x="2735" y="278"/>
                </a:lnTo>
                <a:cubicBezTo>
                  <a:pt x="2732" y="278"/>
                  <a:pt x="2730" y="277"/>
                  <a:pt x="2730" y="277"/>
                </a:cubicBezTo>
                <a:close/>
                <a:moveTo>
                  <a:pt x="1545" y="435"/>
                </a:moveTo>
                <a:lnTo>
                  <a:pt x="1545" y="435"/>
                </a:lnTo>
                <a:cubicBezTo>
                  <a:pt x="1542" y="436"/>
                  <a:pt x="1540" y="438"/>
                  <a:pt x="1540" y="438"/>
                </a:cubicBezTo>
                <a:cubicBezTo>
                  <a:pt x="1542" y="437"/>
                  <a:pt x="1543" y="436"/>
                  <a:pt x="1545" y="435"/>
                </a:cubicBezTo>
                <a:close/>
                <a:moveTo>
                  <a:pt x="479" y="1499"/>
                </a:moveTo>
                <a:cubicBezTo>
                  <a:pt x="477" y="1502"/>
                  <a:pt x="476" y="1506"/>
                  <a:pt x="476" y="1506"/>
                </a:cubicBezTo>
                <a:cubicBezTo>
                  <a:pt x="476" y="1506"/>
                  <a:pt x="476" y="1504"/>
                  <a:pt x="478" y="1501"/>
                </a:cubicBezTo>
                <a:cubicBezTo>
                  <a:pt x="478" y="1500"/>
                  <a:pt x="478" y="1500"/>
                  <a:pt x="479" y="1499"/>
                </a:cubicBezTo>
                <a:close/>
                <a:moveTo>
                  <a:pt x="4899" y="4219"/>
                </a:moveTo>
                <a:cubicBezTo>
                  <a:pt x="4875" y="4373"/>
                  <a:pt x="4844" y="4526"/>
                  <a:pt x="4806" y="4676"/>
                </a:cubicBezTo>
                <a:cubicBezTo>
                  <a:pt x="4726" y="4999"/>
                  <a:pt x="4618" y="5317"/>
                  <a:pt x="4480" y="5622"/>
                </a:cubicBezTo>
                <a:cubicBezTo>
                  <a:pt x="4411" y="5775"/>
                  <a:pt x="4334" y="5925"/>
                  <a:pt x="4251" y="6070"/>
                </a:cubicBezTo>
                <a:cubicBezTo>
                  <a:pt x="4211" y="6140"/>
                  <a:pt x="4167" y="6211"/>
                  <a:pt x="4123" y="6280"/>
                </a:cubicBezTo>
                <a:cubicBezTo>
                  <a:pt x="4087" y="6336"/>
                  <a:pt x="4039" y="6408"/>
                  <a:pt x="4006" y="6448"/>
                </a:cubicBezTo>
                <a:cubicBezTo>
                  <a:pt x="3828" y="6670"/>
                  <a:pt x="3602" y="6838"/>
                  <a:pt x="3347" y="6961"/>
                </a:cubicBezTo>
                <a:cubicBezTo>
                  <a:pt x="3229" y="7018"/>
                  <a:pt x="3100" y="7063"/>
                  <a:pt x="2964" y="7089"/>
                </a:cubicBezTo>
                <a:cubicBezTo>
                  <a:pt x="2903" y="7102"/>
                  <a:pt x="2861" y="7106"/>
                  <a:pt x="2789" y="7107"/>
                </a:cubicBezTo>
                <a:cubicBezTo>
                  <a:pt x="2760" y="7107"/>
                  <a:pt x="2731" y="7107"/>
                  <a:pt x="2701" y="7105"/>
                </a:cubicBezTo>
                <a:cubicBezTo>
                  <a:pt x="2695" y="7105"/>
                  <a:pt x="2659" y="7102"/>
                  <a:pt x="2667" y="7102"/>
                </a:cubicBezTo>
                <a:cubicBezTo>
                  <a:pt x="2669" y="7102"/>
                  <a:pt x="2670" y="7102"/>
                  <a:pt x="2671" y="7102"/>
                </a:cubicBezTo>
                <a:cubicBezTo>
                  <a:pt x="2672" y="7102"/>
                  <a:pt x="2658" y="7100"/>
                  <a:pt x="2658" y="7100"/>
                </a:cubicBezTo>
                <a:cubicBezTo>
                  <a:pt x="2648" y="7099"/>
                  <a:pt x="2636" y="7096"/>
                  <a:pt x="2626" y="7095"/>
                </a:cubicBezTo>
                <a:cubicBezTo>
                  <a:pt x="2600" y="7089"/>
                  <a:pt x="2573" y="7082"/>
                  <a:pt x="2547" y="7074"/>
                </a:cubicBezTo>
                <a:cubicBezTo>
                  <a:pt x="2534" y="7070"/>
                  <a:pt x="2521" y="7064"/>
                  <a:pt x="2508" y="7060"/>
                </a:cubicBezTo>
                <a:cubicBezTo>
                  <a:pt x="2505" y="7059"/>
                  <a:pt x="2502" y="7058"/>
                  <a:pt x="2499" y="7057"/>
                </a:cubicBezTo>
                <a:lnTo>
                  <a:pt x="2499" y="7057"/>
                </a:lnTo>
                <a:cubicBezTo>
                  <a:pt x="2496" y="7056"/>
                  <a:pt x="2488" y="7052"/>
                  <a:pt x="2485" y="7051"/>
                </a:cubicBezTo>
                <a:cubicBezTo>
                  <a:pt x="2465" y="7040"/>
                  <a:pt x="2443" y="7030"/>
                  <a:pt x="2423" y="7017"/>
                </a:cubicBezTo>
                <a:cubicBezTo>
                  <a:pt x="2413" y="7010"/>
                  <a:pt x="2403" y="7002"/>
                  <a:pt x="2393" y="6997"/>
                </a:cubicBezTo>
                <a:cubicBezTo>
                  <a:pt x="2393" y="6996"/>
                  <a:pt x="2393" y="6996"/>
                  <a:pt x="2392" y="6996"/>
                </a:cubicBezTo>
                <a:lnTo>
                  <a:pt x="2392" y="6996"/>
                </a:lnTo>
                <a:cubicBezTo>
                  <a:pt x="2388" y="6992"/>
                  <a:pt x="2383" y="6988"/>
                  <a:pt x="2379" y="6984"/>
                </a:cubicBezTo>
                <a:cubicBezTo>
                  <a:pt x="2361" y="6969"/>
                  <a:pt x="2346" y="6955"/>
                  <a:pt x="2331" y="6938"/>
                </a:cubicBezTo>
                <a:cubicBezTo>
                  <a:pt x="2328" y="6935"/>
                  <a:pt x="2319" y="6924"/>
                  <a:pt x="2315" y="6919"/>
                </a:cubicBezTo>
                <a:lnTo>
                  <a:pt x="2315" y="6919"/>
                </a:lnTo>
                <a:cubicBezTo>
                  <a:pt x="2310" y="6912"/>
                  <a:pt x="2301" y="6900"/>
                  <a:pt x="2300" y="6897"/>
                </a:cubicBezTo>
                <a:cubicBezTo>
                  <a:pt x="2288" y="6880"/>
                  <a:pt x="2278" y="6861"/>
                  <a:pt x="2268" y="6841"/>
                </a:cubicBezTo>
                <a:cubicBezTo>
                  <a:pt x="2266" y="6838"/>
                  <a:pt x="2261" y="6827"/>
                  <a:pt x="2258" y="6821"/>
                </a:cubicBezTo>
                <a:lnTo>
                  <a:pt x="2258" y="6821"/>
                </a:lnTo>
                <a:cubicBezTo>
                  <a:pt x="2255" y="6814"/>
                  <a:pt x="2249" y="6798"/>
                  <a:pt x="2248" y="6794"/>
                </a:cubicBezTo>
                <a:cubicBezTo>
                  <a:pt x="2241" y="6774"/>
                  <a:pt x="2235" y="6752"/>
                  <a:pt x="2229" y="6730"/>
                </a:cubicBezTo>
                <a:cubicBezTo>
                  <a:pt x="2226" y="6719"/>
                  <a:pt x="2223" y="6707"/>
                  <a:pt x="2220" y="6694"/>
                </a:cubicBezTo>
                <a:cubicBezTo>
                  <a:pt x="2220" y="6691"/>
                  <a:pt x="2218" y="6679"/>
                  <a:pt x="2216" y="6670"/>
                </a:cubicBezTo>
                <a:lnTo>
                  <a:pt x="2216" y="6670"/>
                </a:lnTo>
                <a:cubicBezTo>
                  <a:pt x="2216" y="6670"/>
                  <a:pt x="2216" y="6670"/>
                  <a:pt x="2216" y="6670"/>
                </a:cubicBezTo>
                <a:cubicBezTo>
                  <a:pt x="2216" y="6670"/>
                  <a:pt x="2216" y="6669"/>
                  <a:pt x="2216" y="6666"/>
                </a:cubicBezTo>
                <a:cubicBezTo>
                  <a:pt x="2216" y="6663"/>
                  <a:pt x="2215" y="6662"/>
                  <a:pt x="2215" y="6662"/>
                </a:cubicBezTo>
                <a:lnTo>
                  <a:pt x="2215" y="6662"/>
                </a:lnTo>
                <a:cubicBezTo>
                  <a:pt x="2215" y="6662"/>
                  <a:pt x="2216" y="6666"/>
                  <a:pt x="2216" y="6670"/>
                </a:cubicBezTo>
                <a:lnTo>
                  <a:pt x="2216" y="6670"/>
                </a:lnTo>
                <a:cubicBezTo>
                  <a:pt x="2216" y="6668"/>
                  <a:pt x="2213" y="6650"/>
                  <a:pt x="2213" y="6646"/>
                </a:cubicBezTo>
                <a:cubicBezTo>
                  <a:pt x="2212" y="6633"/>
                  <a:pt x="2212" y="6621"/>
                  <a:pt x="2210" y="6608"/>
                </a:cubicBezTo>
                <a:cubicBezTo>
                  <a:pt x="2209" y="6582"/>
                  <a:pt x="2209" y="6556"/>
                  <a:pt x="2209" y="6530"/>
                </a:cubicBezTo>
                <a:cubicBezTo>
                  <a:pt x="2209" y="6505"/>
                  <a:pt x="2210" y="6477"/>
                  <a:pt x="2213" y="6451"/>
                </a:cubicBezTo>
                <a:cubicBezTo>
                  <a:pt x="2215" y="6438"/>
                  <a:pt x="2216" y="6425"/>
                  <a:pt x="2218" y="6411"/>
                </a:cubicBezTo>
                <a:cubicBezTo>
                  <a:pt x="2218" y="6408"/>
                  <a:pt x="2218" y="6405"/>
                  <a:pt x="2218" y="6402"/>
                </a:cubicBezTo>
                <a:lnTo>
                  <a:pt x="2218" y="6402"/>
                </a:lnTo>
                <a:cubicBezTo>
                  <a:pt x="2219" y="6401"/>
                  <a:pt x="2219" y="6398"/>
                  <a:pt x="2220" y="6394"/>
                </a:cubicBezTo>
                <a:cubicBezTo>
                  <a:pt x="2229" y="6339"/>
                  <a:pt x="2241" y="6284"/>
                  <a:pt x="2255" y="6230"/>
                </a:cubicBezTo>
                <a:cubicBezTo>
                  <a:pt x="2269" y="6176"/>
                  <a:pt x="2287" y="6120"/>
                  <a:pt x="2307" y="6067"/>
                </a:cubicBezTo>
                <a:cubicBezTo>
                  <a:pt x="2313" y="6053"/>
                  <a:pt x="2318" y="6040"/>
                  <a:pt x="2323" y="6027"/>
                </a:cubicBezTo>
                <a:lnTo>
                  <a:pt x="2329" y="6012"/>
                </a:lnTo>
                <a:lnTo>
                  <a:pt x="2329" y="6012"/>
                </a:lnTo>
                <a:cubicBezTo>
                  <a:pt x="2328" y="6015"/>
                  <a:pt x="2327" y="6018"/>
                  <a:pt x="2327" y="6018"/>
                </a:cubicBezTo>
                <a:cubicBezTo>
                  <a:pt x="2327" y="6018"/>
                  <a:pt x="2327" y="6016"/>
                  <a:pt x="2330" y="6009"/>
                </a:cubicBezTo>
                <a:lnTo>
                  <a:pt x="2330" y="6009"/>
                </a:lnTo>
                <a:lnTo>
                  <a:pt x="2329" y="6012"/>
                </a:lnTo>
                <a:lnTo>
                  <a:pt x="2329" y="6012"/>
                </a:lnTo>
                <a:cubicBezTo>
                  <a:pt x="2330" y="6009"/>
                  <a:pt x="2331" y="6007"/>
                  <a:pt x="2331" y="6005"/>
                </a:cubicBezTo>
                <a:cubicBezTo>
                  <a:pt x="2343" y="5979"/>
                  <a:pt x="2356" y="5953"/>
                  <a:pt x="2369" y="5926"/>
                </a:cubicBezTo>
                <a:cubicBezTo>
                  <a:pt x="2418" y="5824"/>
                  <a:pt x="2477" y="5726"/>
                  <a:pt x="2546" y="5634"/>
                </a:cubicBezTo>
                <a:cubicBezTo>
                  <a:pt x="2549" y="5630"/>
                  <a:pt x="2552" y="5625"/>
                  <a:pt x="2555" y="5621"/>
                </a:cubicBezTo>
                <a:lnTo>
                  <a:pt x="2555" y="5621"/>
                </a:lnTo>
                <a:cubicBezTo>
                  <a:pt x="2554" y="5622"/>
                  <a:pt x="2554" y="5623"/>
                  <a:pt x="2554" y="5623"/>
                </a:cubicBezTo>
                <a:cubicBezTo>
                  <a:pt x="2554" y="5623"/>
                  <a:pt x="2559" y="5616"/>
                  <a:pt x="2560" y="5615"/>
                </a:cubicBezTo>
                <a:lnTo>
                  <a:pt x="2560" y="5615"/>
                </a:lnTo>
                <a:cubicBezTo>
                  <a:pt x="2558" y="5617"/>
                  <a:pt x="2557" y="5619"/>
                  <a:pt x="2555" y="5621"/>
                </a:cubicBezTo>
                <a:lnTo>
                  <a:pt x="2555" y="5621"/>
                </a:lnTo>
                <a:cubicBezTo>
                  <a:pt x="2556" y="5620"/>
                  <a:pt x="2556" y="5619"/>
                  <a:pt x="2557" y="5618"/>
                </a:cubicBezTo>
                <a:cubicBezTo>
                  <a:pt x="2566" y="5608"/>
                  <a:pt x="2574" y="5596"/>
                  <a:pt x="2583" y="5586"/>
                </a:cubicBezTo>
                <a:cubicBezTo>
                  <a:pt x="2605" y="5562"/>
                  <a:pt x="2626" y="5537"/>
                  <a:pt x="2648" y="5513"/>
                </a:cubicBezTo>
                <a:cubicBezTo>
                  <a:pt x="2698" y="5457"/>
                  <a:pt x="2750" y="5404"/>
                  <a:pt x="2803" y="5352"/>
                </a:cubicBezTo>
                <a:cubicBezTo>
                  <a:pt x="2911" y="5245"/>
                  <a:pt x="3026" y="5146"/>
                  <a:pt x="3146" y="5054"/>
                </a:cubicBezTo>
                <a:cubicBezTo>
                  <a:pt x="3615" y="4688"/>
                  <a:pt x="4163" y="4418"/>
                  <a:pt x="4736" y="4261"/>
                </a:cubicBezTo>
                <a:cubicBezTo>
                  <a:pt x="4791" y="4246"/>
                  <a:pt x="4845" y="4232"/>
                  <a:pt x="4899" y="4219"/>
                </a:cubicBezTo>
                <a:close/>
                <a:moveTo>
                  <a:pt x="7193" y="5609"/>
                </a:moveTo>
                <a:cubicBezTo>
                  <a:pt x="7195" y="5632"/>
                  <a:pt x="7197" y="5656"/>
                  <a:pt x="7198" y="5680"/>
                </a:cubicBezTo>
                <a:cubicBezTo>
                  <a:pt x="7201" y="5748"/>
                  <a:pt x="7201" y="5815"/>
                  <a:pt x="7198" y="5883"/>
                </a:cubicBezTo>
                <a:cubicBezTo>
                  <a:pt x="7195" y="5950"/>
                  <a:pt x="7188" y="6020"/>
                  <a:pt x="7179" y="6070"/>
                </a:cubicBezTo>
                <a:cubicBezTo>
                  <a:pt x="7135" y="6358"/>
                  <a:pt x="7034" y="6661"/>
                  <a:pt x="6851" y="6893"/>
                </a:cubicBezTo>
                <a:cubicBezTo>
                  <a:pt x="6807" y="6951"/>
                  <a:pt x="6755" y="7005"/>
                  <a:pt x="6697" y="7050"/>
                </a:cubicBezTo>
                <a:cubicBezTo>
                  <a:pt x="6653" y="7086"/>
                  <a:pt x="6578" y="7129"/>
                  <a:pt x="6539" y="7146"/>
                </a:cubicBezTo>
                <a:cubicBezTo>
                  <a:pt x="6512" y="7156"/>
                  <a:pt x="6484" y="7165"/>
                  <a:pt x="6457" y="7172"/>
                </a:cubicBezTo>
                <a:cubicBezTo>
                  <a:pt x="6443" y="7177"/>
                  <a:pt x="6428" y="7179"/>
                  <a:pt x="6414" y="7181"/>
                </a:cubicBezTo>
                <a:cubicBezTo>
                  <a:pt x="6422" y="7180"/>
                  <a:pt x="6423" y="7180"/>
                  <a:pt x="6421" y="7180"/>
                </a:cubicBezTo>
                <a:cubicBezTo>
                  <a:pt x="6415" y="7180"/>
                  <a:pt x="6394" y="7181"/>
                  <a:pt x="6389" y="7181"/>
                </a:cubicBezTo>
                <a:cubicBezTo>
                  <a:pt x="6385" y="7181"/>
                  <a:pt x="6382" y="7181"/>
                  <a:pt x="6378" y="7181"/>
                </a:cubicBezTo>
                <a:cubicBezTo>
                  <a:pt x="6371" y="7181"/>
                  <a:pt x="6364" y="7181"/>
                  <a:pt x="6356" y="7181"/>
                </a:cubicBezTo>
                <a:cubicBezTo>
                  <a:pt x="6353" y="7181"/>
                  <a:pt x="6349" y="7180"/>
                  <a:pt x="6345" y="7180"/>
                </a:cubicBezTo>
                <a:lnTo>
                  <a:pt x="6345" y="7180"/>
                </a:lnTo>
                <a:cubicBezTo>
                  <a:pt x="6344" y="7180"/>
                  <a:pt x="6343" y="7180"/>
                  <a:pt x="6342" y="7179"/>
                </a:cubicBezTo>
                <a:cubicBezTo>
                  <a:pt x="6330" y="7177"/>
                  <a:pt x="6319" y="7174"/>
                  <a:pt x="6306" y="7171"/>
                </a:cubicBezTo>
                <a:cubicBezTo>
                  <a:pt x="6301" y="7169"/>
                  <a:pt x="6281" y="7160"/>
                  <a:pt x="6279" y="7160"/>
                </a:cubicBezTo>
                <a:lnTo>
                  <a:pt x="6279" y="7160"/>
                </a:lnTo>
                <a:cubicBezTo>
                  <a:pt x="6279" y="7160"/>
                  <a:pt x="6281" y="7161"/>
                  <a:pt x="6289" y="7165"/>
                </a:cubicBezTo>
                <a:cubicBezTo>
                  <a:pt x="6269" y="7156"/>
                  <a:pt x="6251" y="7145"/>
                  <a:pt x="6233" y="7134"/>
                </a:cubicBezTo>
                <a:lnTo>
                  <a:pt x="6233" y="7134"/>
                </a:lnTo>
                <a:cubicBezTo>
                  <a:pt x="6229" y="7131"/>
                  <a:pt x="6225" y="7128"/>
                  <a:pt x="6222" y="7125"/>
                </a:cubicBezTo>
                <a:cubicBezTo>
                  <a:pt x="6212" y="7116"/>
                  <a:pt x="6202" y="7106"/>
                  <a:pt x="6194" y="7096"/>
                </a:cubicBezTo>
                <a:cubicBezTo>
                  <a:pt x="6189" y="7091"/>
                  <a:pt x="6181" y="7082"/>
                  <a:pt x="6181" y="7082"/>
                </a:cubicBezTo>
                <a:lnTo>
                  <a:pt x="6181" y="7082"/>
                </a:lnTo>
                <a:cubicBezTo>
                  <a:pt x="6181" y="7082"/>
                  <a:pt x="6183" y="7084"/>
                  <a:pt x="6188" y="7090"/>
                </a:cubicBezTo>
                <a:cubicBezTo>
                  <a:pt x="6179" y="7080"/>
                  <a:pt x="6173" y="7070"/>
                  <a:pt x="6166" y="7060"/>
                </a:cubicBezTo>
                <a:cubicBezTo>
                  <a:pt x="6161" y="7048"/>
                  <a:pt x="6153" y="7038"/>
                  <a:pt x="6148" y="7027"/>
                </a:cubicBezTo>
                <a:cubicBezTo>
                  <a:pt x="6145" y="7023"/>
                  <a:pt x="6138" y="7005"/>
                  <a:pt x="6136" y="7001"/>
                </a:cubicBezTo>
                <a:lnTo>
                  <a:pt x="6136" y="7001"/>
                </a:lnTo>
                <a:cubicBezTo>
                  <a:pt x="6133" y="6994"/>
                  <a:pt x="6128" y="6979"/>
                  <a:pt x="6127" y="6975"/>
                </a:cubicBezTo>
                <a:cubicBezTo>
                  <a:pt x="6123" y="6962"/>
                  <a:pt x="6119" y="6949"/>
                  <a:pt x="6116" y="6936"/>
                </a:cubicBezTo>
                <a:cubicBezTo>
                  <a:pt x="6113" y="6923"/>
                  <a:pt x="6110" y="6910"/>
                  <a:pt x="6107" y="6897"/>
                </a:cubicBezTo>
                <a:cubicBezTo>
                  <a:pt x="6107" y="6897"/>
                  <a:pt x="6107" y="6896"/>
                  <a:pt x="6107" y="6895"/>
                </a:cubicBezTo>
                <a:lnTo>
                  <a:pt x="6107" y="6895"/>
                </a:lnTo>
                <a:cubicBezTo>
                  <a:pt x="6107" y="6894"/>
                  <a:pt x="6106" y="6879"/>
                  <a:pt x="6106" y="6877"/>
                </a:cubicBezTo>
                <a:cubicBezTo>
                  <a:pt x="6103" y="6848"/>
                  <a:pt x="6102" y="6820"/>
                  <a:pt x="6103" y="6791"/>
                </a:cubicBezTo>
                <a:cubicBezTo>
                  <a:pt x="6103" y="6775"/>
                  <a:pt x="6104" y="6761"/>
                  <a:pt x="6106" y="6745"/>
                </a:cubicBezTo>
                <a:cubicBezTo>
                  <a:pt x="6106" y="6745"/>
                  <a:pt x="6108" y="6732"/>
                  <a:pt x="6107" y="6732"/>
                </a:cubicBezTo>
                <a:lnTo>
                  <a:pt x="6107" y="6732"/>
                </a:lnTo>
                <a:cubicBezTo>
                  <a:pt x="6108" y="6727"/>
                  <a:pt x="6109" y="6722"/>
                  <a:pt x="6109" y="6720"/>
                </a:cubicBezTo>
                <a:cubicBezTo>
                  <a:pt x="6161" y="6435"/>
                  <a:pt x="6379" y="6207"/>
                  <a:pt x="6601" y="6018"/>
                </a:cubicBezTo>
                <a:cubicBezTo>
                  <a:pt x="6788" y="5860"/>
                  <a:pt x="6987" y="5728"/>
                  <a:pt x="7193" y="5609"/>
                </a:cubicBezTo>
                <a:close/>
                <a:moveTo>
                  <a:pt x="2427" y="1"/>
                </a:moveTo>
                <a:cubicBezTo>
                  <a:pt x="2230" y="1"/>
                  <a:pt x="2033" y="23"/>
                  <a:pt x="1841" y="68"/>
                </a:cubicBezTo>
                <a:cubicBezTo>
                  <a:pt x="1481" y="153"/>
                  <a:pt x="1135" y="322"/>
                  <a:pt x="850" y="563"/>
                </a:cubicBezTo>
                <a:cubicBezTo>
                  <a:pt x="544" y="820"/>
                  <a:pt x="319" y="1164"/>
                  <a:pt x="186" y="1541"/>
                </a:cubicBezTo>
                <a:cubicBezTo>
                  <a:pt x="23" y="1999"/>
                  <a:pt x="0" y="2501"/>
                  <a:pt x="60" y="2982"/>
                </a:cubicBezTo>
                <a:cubicBezTo>
                  <a:pt x="98" y="3284"/>
                  <a:pt x="164" y="3580"/>
                  <a:pt x="253" y="3873"/>
                </a:cubicBezTo>
                <a:cubicBezTo>
                  <a:pt x="272" y="3935"/>
                  <a:pt x="323" y="3963"/>
                  <a:pt x="374" y="3963"/>
                </a:cubicBezTo>
                <a:cubicBezTo>
                  <a:pt x="452" y="3963"/>
                  <a:pt x="532" y="3900"/>
                  <a:pt x="502" y="3803"/>
                </a:cubicBezTo>
                <a:lnTo>
                  <a:pt x="502" y="3803"/>
                </a:lnTo>
                <a:lnTo>
                  <a:pt x="502" y="3805"/>
                </a:lnTo>
                <a:cubicBezTo>
                  <a:pt x="344" y="3287"/>
                  <a:pt x="253" y="2773"/>
                  <a:pt x="301" y="2231"/>
                </a:cubicBezTo>
                <a:cubicBezTo>
                  <a:pt x="304" y="2205"/>
                  <a:pt x="307" y="2179"/>
                  <a:pt x="309" y="2153"/>
                </a:cubicBezTo>
                <a:cubicBezTo>
                  <a:pt x="311" y="2139"/>
                  <a:pt x="312" y="2124"/>
                  <a:pt x="314" y="2111"/>
                </a:cubicBezTo>
                <a:lnTo>
                  <a:pt x="314" y="2111"/>
                </a:lnTo>
                <a:cubicBezTo>
                  <a:pt x="313" y="2117"/>
                  <a:pt x="313" y="2119"/>
                  <a:pt x="313" y="2119"/>
                </a:cubicBezTo>
                <a:cubicBezTo>
                  <a:pt x="313" y="2119"/>
                  <a:pt x="317" y="2092"/>
                  <a:pt x="318" y="2087"/>
                </a:cubicBezTo>
                <a:cubicBezTo>
                  <a:pt x="325" y="2033"/>
                  <a:pt x="335" y="1980"/>
                  <a:pt x="347" y="1928"/>
                </a:cubicBezTo>
                <a:cubicBezTo>
                  <a:pt x="367" y="1829"/>
                  <a:pt x="394" y="1731"/>
                  <a:pt x="427" y="1636"/>
                </a:cubicBezTo>
                <a:cubicBezTo>
                  <a:pt x="443" y="1590"/>
                  <a:pt x="461" y="1544"/>
                  <a:pt x="479" y="1498"/>
                </a:cubicBezTo>
                <a:cubicBezTo>
                  <a:pt x="481" y="1495"/>
                  <a:pt x="481" y="1493"/>
                  <a:pt x="481" y="1493"/>
                </a:cubicBezTo>
                <a:lnTo>
                  <a:pt x="481" y="1493"/>
                </a:lnTo>
                <a:cubicBezTo>
                  <a:pt x="481" y="1493"/>
                  <a:pt x="481" y="1494"/>
                  <a:pt x="481" y="1494"/>
                </a:cubicBezTo>
                <a:lnTo>
                  <a:pt x="481" y="1494"/>
                </a:lnTo>
                <a:cubicBezTo>
                  <a:pt x="482" y="1491"/>
                  <a:pt x="483" y="1489"/>
                  <a:pt x="484" y="1487"/>
                </a:cubicBezTo>
                <a:cubicBezTo>
                  <a:pt x="489" y="1475"/>
                  <a:pt x="494" y="1464"/>
                  <a:pt x="499" y="1454"/>
                </a:cubicBezTo>
                <a:cubicBezTo>
                  <a:pt x="509" y="1432"/>
                  <a:pt x="520" y="1410"/>
                  <a:pt x="530" y="1389"/>
                </a:cubicBezTo>
                <a:cubicBezTo>
                  <a:pt x="571" y="1305"/>
                  <a:pt x="617" y="1226"/>
                  <a:pt x="669" y="1148"/>
                </a:cubicBezTo>
                <a:cubicBezTo>
                  <a:pt x="681" y="1131"/>
                  <a:pt x="694" y="1114"/>
                  <a:pt x="705" y="1097"/>
                </a:cubicBezTo>
                <a:cubicBezTo>
                  <a:pt x="712" y="1088"/>
                  <a:pt x="718" y="1079"/>
                  <a:pt x="725" y="1069"/>
                </a:cubicBezTo>
                <a:cubicBezTo>
                  <a:pt x="728" y="1065"/>
                  <a:pt x="740" y="1051"/>
                  <a:pt x="743" y="1046"/>
                </a:cubicBezTo>
                <a:lnTo>
                  <a:pt x="743" y="1046"/>
                </a:lnTo>
                <a:cubicBezTo>
                  <a:pt x="747" y="1041"/>
                  <a:pt x="753" y="1034"/>
                  <a:pt x="756" y="1032"/>
                </a:cubicBezTo>
                <a:cubicBezTo>
                  <a:pt x="761" y="1023"/>
                  <a:pt x="767" y="1016"/>
                  <a:pt x="773" y="1009"/>
                </a:cubicBezTo>
                <a:cubicBezTo>
                  <a:pt x="789" y="990"/>
                  <a:pt x="804" y="973"/>
                  <a:pt x="820" y="956"/>
                </a:cubicBezTo>
                <a:cubicBezTo>
                  <a:pt x="878" y="889"/>
                  <a:pt x="940" y="828"/>
                  <a:pt x="1006" y="771"/>
                </a:cubicBezTo>
                <a:cubicBezTo>
                  <a:pt x="1020" y="757"/>
                  <a:pt x="1036" y="744"/>
                  <a:pt x="1052" y="733"/>
                </a:cubicBezTo>
                <a:cubicBezTo>
                  <a:pt x="1059" y="725"/>
                  <a:pt x="1068" y="718"/>
                  <a:pt x="1076" y="711"/>
                </a:cubicBezTo>
                <a:lnTo>
                  <a:pt x="1084" y="706"/>
                </a:lnTo>
                <a:lnTo>
                  <a:pt x="1084" y="706"/>
                </a:lnTo>
                <a:cubicBezTo>
                  <a:pt x="1084" y="706"/>
                  <a:pt x="1085" y="705"/>
                  <a:pt x="1086" y="704"/>
                </a:cubicBezTo>
                <a:cubicBezTo>
                  <a:pt x="1121" y="678"/>
                  <a:pt x="1156" y="652"/>
                  <a:pt x="1192" y="629"/>
                </a:cubicBezTo>
                <a:cubicBezTo>
                  <a:pt x="1262" y="581"/>
                  <a:pt x="1335" y="538"/>
                  <a:pt x="1410" y="499"/>
                </a:cubicBezTo>
                <a:cubicBezTo>
                  <a:pt x="1446" y="481"/>
                  <a:pt x="1484" y="463"/>
                  <a:pt x="1521" y="446"/>
                </a:cubicBezTo>
                <a:cubicBezTo>
                  <a:pt x="1530" y="442"/>
                  <a:pt x="1538" y="438"/>
                  <a:pt x="1547" y="435"/>
                </a:cubicBezTo>
                <a:lnTo>
                  <a:pt x="1547" y="435"/>
                </a:lnTo>
                <a:cubicBezTo>
                  <a:pt x="1550" y="433"/>
                  <a:pt x="1554" y="432"/>
                  <a:pt x="1557" y="430"/>
                </a:cubicBezTo>
                <a:cubicBezTo>
                  <a:pt x="1576" y="423"/>
                  <a:pt x="1596" y="415"/>
                  <a:pt x="1616" y="407"/>
                </a:cubicBezTo>
                <a:cubicBezTo>
                  <a:pt x="1694" y="379"/>
                  <a:pt x="1774" y="353"/>
                  <a:pt x="1856" y="331"/>
                </a:cubicBezTo>
                <a:cubicBezTo>
                  <a:pt x="1938" y="311"/>
                  <a:pt x="2020" y="294"/>
                  <a:pt x="2104" y="282"/>
                </a:cubicBezTo>
                <a:cubicBezTo>
                  <a:pt x="2106" y="282"/>
                  <a:pt x="2111" y="281"/>
                  <a:pt x="2116" y="280"/>
                </a:cubicBezTo>
                <a:lnTo>
                  <a:pt x="2116" y="280"/>
                </a:lnTo>
                <a:cubicBezTo>
                  <a:pt x="2116" y="280"/>
                  <a:pt x="2116" y="280"/>
                  <a:pt x="2116" y="280"/>
                </a:cubicBezTo>
                <a:cubicBezTo>
                  <a:pt x="2116" y="280"/>
                  <a:pt x="2118" y="280"/>
                  <a:pt x="2123" y="279"/>
                </a:cubicBezTo>
                <a:cubicBezTo>
                  <a:pt x="2127" y="279"/>
                  <a:pt x="2129" y="278"/>
                  <a:pt x="2128" y="278"/>
                </a:cubicBezTo>
                <a:lnTo>
                  <a:pt x="2128" y="278"/>
                </a:lnTo>
                <a:cubicBezTo>
                  <a:pt x="2128" y="278"/>
                  <a:pt x="2122" y="279"/>
                  <a:pt x="2116" y="280"/>
                </a:cubicBezTo>
                <a:lnTo>
                  <a:pt x="2116" y="280"/>
                </a:lnTo>
                <a:cubicBezTo>
                  <a:pt x="2115" y="280"/>
                  <a:pt x="2138" y="276"/>
                  <a:pt x="2140" y="276"/>
                </a:cubicBezTo>
                <a:cubicBezTo>
                  <a:pt x="2161" y="274"/>
                  <a:pt x="2182" y="272"/>
                  <a:pt x="2203" y="271"/>
                </a:cubicBezTo>
                <a:cubicBezTo>
                  <a:pt x="2245" y="266"/>
                  <a:pt x="2287" y="263"/>
                  <a:pt x="2328" y="262"/>
                </a:cubicBezTo>
                <a:cubicBezTo>
                  <a:pt x="2363" y="260"/>
                  <a:pt x="2398" y="259"/>
                  <a:pt x="2433" y="259"/>
                </a:cubicBezTo>
                <a:cubicBezTo>
                  <a:pt x="2482" y="259"/>
                  <a:pt x="2530" y="261"/>
                  <a:pt x="2579" y="263"/>
                </a:cubicBezTo>
                <a:cubicBezTo>
                  <a:pt x="2620" y="266"/>
                  <a:pt x="2661" y="271"/>
                  <a:pt x="2703" y="275"/>
                </a:cubicBezTo>
                <a:cubicBezTo>
                  <a:pt x="2711" y="275"/>
                  <a:pt x="2720" y="276"/>
                  <a:pt x="2730" y="278"/>
                </a:cubicBezTo>
                <a:cubicBezTo>
                  <a:pt x="2732" y="278"/>
                  <a:pt x="2734" y="278"/>
                  <a:pt x="2737" y="278"/>
                </a:cubicBezTo>
                <a:lnTo>
                  <a:pt x="2737" y="278"/>
                </a:lnTo>
                <a:cubicBezTo>
                  <a:pt x="2758" y="282"/>
                  <a:pt x="2780" y="285"/>
                  <a:pt x="2800" y="288"/>
                </a:cubicBezTo>
                <a:cubicBezTo>
                  <a:pt x="2962" y="315"/>
                  <a:pt x="3121" y="360"/>
                  <a:pt x="3274" y="420"/>
                </a:cubicBezTo>
                <a:cubicBezTo>
                  <a:pt x="3282" y="423"/>
                  <a:pt x="3290" y="428"/>
                  <a:pt x="3298" y="430"/>
                </a:cubicBezTo>
                <a:cubicBezTo>
                  <a:pt x="3303" y="432"/>
                  <a:pt x="3304" y="433"/>
                  <a:pt x="3305" y="433"/>
                </a:cubicBezTo>
                <a:cubicBezTo>
                  <a:pt x="3305" y="433"/>
                  <a:pt x="3294" y="428"/>
                  <a:pt x="3295" y="428"/>
                </a:cubicBezTo>
                <a:lnTo>
                  <a:pt x="3295" y="428"/>
                </a:lnTo>
                <a:cubicBezTo>
                  <a:pt x="3295" y="428"/>
                  <a:pt x="3297" y="429"/>
                  <a:pt x="3304" y="432"/>
                </a:cubicBezTo>
                <a:cubicBezTo>
                  <a:pt x="3323" y="442"/>
                  <a:pt x="3343" y="451"/>
                  <a:pt x="3363" y="459"/>
                </a:cubicBezTo>
                <a:cubicBezTo>
                  <a:pt x="3398" y="476"/>
                  <a:pt x="3434" y="494"/>
                  <a:pt x="3468" y="512"/>
                </a:cubicBezTo>
                <a:cubicBezTo>
                  <a:pt x="3575" y="570"/>
                  <a:pt x="3678" y="638"/>
                  <a:pt x="3775" y="711"/>
                </a:cubicBezTo>
                <a:cubicBezTo>
                  <a:pt x="3978" y="864"/>
                  <a:pt x="4178" y="1075"/>
                  <a:pt x="4324" y="1281"/>
                </a:cubicBezTo>
                <a:cubicBezTo>
                  <a:pt x="4654" y="1746"/>
                  <a:pt x="4839" y="2287"/>
                  <a:pt x="4920" y="2852"/>
                </a:cubicBezTo>
                <a:cubicBezTo>
                  <a:pt x="4970" y="3209"/>
                  <a:pt x="4973" y="3578"/>
                  <a:pt x="4935" y="3944"/>
                </a:cubicBezTo>
                <a:lnTo>
                  <a:pt x="4935" y="3944"/>
                </a:lnTo>
                <a:cubicBezTo>
                  <a:pt x="4590" y="4016"/>
                  <a:pt x="4254" y="4133"/>
                  <a:pt x="3937" y="4277"/>
                </a:cubicBezTo>
                <a:cubicBezTo>
                  <a:pt x="3645" y="4411"/>
                  <a:pt x="3366" y="4572"/>
                  <a:pt x="3105" y="4760"/>
                </a:cubicBezTo>
                <a:cubicBezTo>
                  <a:pt x="2846" y="4950"/>
                  <a:pt x="2603" y="5159"/>
                  <a:pt x="2400" y="5404"/>
                </a:cubicBezTo>
                <a:cubicBezTo>
                  <a:pt x="2098" y="5765"/>
                  <a:pt x="1875" y="6292"/>
                  <a:pt x="1973" y="6769"/>
                </a:cubicBezTo>
                <a:cubicBezTo>
                  <a:pt x="2018" y="6991"/>
                  <a:pt x="2161" y="7187"/>
                  <a:pt x="2370" y="7280"/>
                </a:cubicBezTo>
                <a:cubicBezTo>
                  <a:pt x="2500" y="7339"/>
                  <a:pt x="2638" y="7364"/>
                  <a:pt x="2777" y="7364"/>
                </a:cubicBezTo>
                <a:cubicBezTo>
                  <a:pt x="2921" y="7364"/>
                  <a:pt x="3066" y="7337"/>
                  <a:pt x="3203" y="7293"/>
                </a:cubicBezTo>
                <a:cubicBezTo>
                  <a:pt x="3504" y="7198"/>
                  <a:pt x="3783" y="7030"/>
                  <a:pt x="4015" y="6817"/>
                </a:cubicBezTo>
                <a:cubicBezTo>
                  <a:pt x="4245" y="6602"/>
                  <a:pt x="4426" y="6300"/>
                  <a:pt x="4576" y="6012"/>
                </a:cubicBezTo>
                <a:cubicBezTo>
                  <a:pt x="4874" y="5437"/>
                  <a:pt x="5078" y="4809"/>
                  <a:pt x="5168" y="4166"/>
                </a:cubicBezTo>
                <a:lnTo>
                  <a:pt x="5168" y="4166"/>
                </a:lnTo>
                <a:cubicBezTo>
                  <a:pt x="5295" y="4146"/>
                  <a:pt x="5423" y="4133"/>
                  <a:pt x="5556" y="4129"/>
                </a:cubicBezTo>
                <a:cubicBezTo>
                  <a:pt x="5589" y="4127"/>
                  <a:pt x="5622" y="4127"/>
                  <a:pt x="5656" y="4127"/>
                </a:cubicBezTo>
                <a:cubicBezTo>
                  <a:pt x="5689" y="4127"/>
                  <a:pt x="5722" y="4127"/>
                  <a:pt x="5756" y="4129"/>
                </a:cubicBezTo>
                <a:cubicBezTo>
                  <a:pt x="5786" y="4129"/>
                  <a:pt x="5817" y="4132"/>
                  <a:pt x="5847" y="4134"/>
                </a:cubicBezTo>
                <a:cubicBezTo>
                  <a:pt x="5887" y="4139"/>
                  <a:pt x="5884" y="4137"/>
                  <a:pt x="5927" y="4145"/>
                </a:cubicBezTo>
                <a:cubicBezTo>
                  <a:pt x="5989" y="4156"/>
                  <a:pt x="6051" y="4170"/>
                  <a:pt x="6112" y="4189"/>
                </a:cubicBezTo>
                <a:cubicBezTo>
                  <a:pt x="6139" y="4198"/>
                  <a:pt x="6166" y="4206"/>
                  <a:pt x="6192" y="4216"/>
                </a:cubicBezTo>
                <a:cubicBezTo>
                  <a:pt x="6208" y="4222"/>
                  <a:pt x="6221" y="4227"/>
                  <a:pt x="6235" y="4232"/>
                </a:cubicBezTo>
                <a:cubicBezTo>
                  <a:pt x="6260" y="4242"/>
                  <a:pt x="6243" y="4235"/>
                  <a:pt x="6266" y="4245"/>
                </a:cubicBezTo>
                <a:cubicBezTo>
                  <a:pt x="6493" y="4352"/>
                  <a:pt x="6664" y="4484"/>
                  <a:pt x="6824" y="4680"/>
                </a:cubicBezTo>
                <a:cubicBezTo>
                  <a:pt x="6828" y="4685"/>
                  <a:pt x="6843" y="4703"/>
                  <a:pt x="6843" y="4703"/>
                </a:cubicBezTo>
                <a:cubicBezTo>
                  <a:pt x="6843" y="4703"/>
                  <a:pt x="6843" y="4703"/>
                  <a:pt x="6843" y="4703"/>
                </a:cubicBezTo>
                <a:cubicBezTo>
                  <a:pt x="6841" y="4701"/>
                  <a:pt x="6840" y="4700"/>
                  <a:pt x="6840" y="4700"/>
                </a:cubicBezTo>
                <a:lnTo>
                  <a:pt x="6840" y="4700"/>
                </a:lnTo>
                <a:cubicBezTo>
                  <a:pt x="6840" y="4700"/>
                  <a:pt x="6852" y="4715"/>
                  <a:pt x="6853" y="4716"/>
                </a:cubicBezTo>
                <a:cubicBezTo>
                  <a:pt x="6856" y="4722"/>
                  <a:pt x="6860" y="4727"/>
                  <a:pt x="6864" y="4732"/>
                </a:cubicBezTo>
                <a:cubicBezTo>
                  <a:pt x="6881" y="4758"/>
                  <a:pt x="6900" y="4783"/>
                  <a:pt x="6916" y="4809"/>
                </a:cubicBezTo>
                <a:cubicBezTo>
                  <a:pt x="6951" y="4861"/>
                  <a:pt x="6982" y="4916"/>
                  <a:pt x="7010" y="4972"/>
                </a:cubicBezTo>
                <a:cubicBezTo>
                  <a:pt x="7066" y="5081"/>
                  <a:pt x="7105" y="5182"/>
                  <a:pt x="7138" y="5310"/>
                </a:cubicBezTo>
                <a:cubicBezTo>
                  <a:pt x="7140" y="5318"/>
                  <a:pt x="7142" y="5327"/>
                  <a:pt x="7144" y="5335"/>
                </a:cubicBezTo>
                <a:lnTo>
                  <a:pt x="7144" y="5335"/>
                </a:lnTo>
                <a:cubicBezTo>
                  <a:pt x="6849" y="5499"/>
                  <a:pt x="6570" y="5691"/>
                  <a:pt x="6326" y="5917"/>
                </a:cubicBezTo>
                <a:cubicBezTo>
                  <a:pt x="6086" y="6139"/>
                  <a:pt x="5878" y="6411"/>
                  <a:pt x="5847" y="6745"/>
                </a:cubicBezTo>
                <a:cubicBezTo>
                  <a:pt x="5824" y="6985"/>
                  <a:pt x="5917" y="7266"/>
                  <a:pt x="6145" y="7382"/>
                </a:cubicBezTo>
                <a:cubicBezTo>
                  <a:pt x="6221" y="7421"/>
                  <a:pt x="6300" y="7438"/>
                  <a:pt x="6380" y="7438"/>
                </a:cubicBezTo>
                <a:cubicBezTo>
                  <a:pt x="6590" y="7438"/>
                  <a:pt x="6800" y="7318"/>
                  <a:pt x="6949" y="7171"/>
                </a:cubicBezTo>
                <a:cubicBezTo>
                  <a:pt x="7185" y="6936"/>
                  <a:pt x="7326" y="6607"/>
                  <a:pt x="7401" y="6287"/>
                </a:cubicBezTo>
                <a:cubicBezTo>
                  <a:pt x="7462" y="6022"/>
                  <a:pt x="7474" y="5745"/>
                  <a:pt x="7435" y="5475"/>
                </a:cubicBezTo>
                <a:lnTo>
                  <a:pt x="7435" y="5475"/>
                </a:lnTo>
                <a:cubicBezTo>
                  <a:pt x="7870" y="5247"/>
                  <a:pt x="8329" y="5077"/>
                  <a:pt x="8818" y="4975"/>
                </a:cubicBezTo>
                <a:cubicBezTo>
                  <a:pt x="9065" y="4924"/>
                  <a:pt x="9300" y="4894"/>
                  <a:pt x="9556" y="4894"/>
                </a:cubicBezTo>
                <a:cubicBezTo>
                  <a:pt x="9574" y="4894"/>
                  <a:pt x="9591" y="4894"/>
                  <a:pt x="9608" y="4894"/>
                </a:cubicBezTo>
                <a:cubicBezTo>
                  <a:pt x="9673" y="4896"/>
                  <a:pt x="9739" y="4899"/>
                  <a:pt x="9804" y="4904"/>
                </a:cubicBezTo>
                <a:cubicBezTo>
                  <a:pt x="9834" y="4906"/>
                  <a:pt x="9865" y="4909"/>
                  <a:pt x="9893" y="4913"/>
                </a:cubicBezTo>
                <a:cubicBezTo>
                  <a:pt x="9895" y="4913"/>
                  <a:pt x="9903" y="4914"/>
                  <a:pt x="9909" y="4914"/>
                </a:cubicBezTo>
                <a:lnTo>
                  <a:pt x="9909" y="4914"/>
                </a:lnTo>
                <a:cubicBezTo>
                  <a:pt x="9913" y="4915"/>
                  <a:pt x="9921" y="4916"/>
                  <a:pt x="9921" y="4916"/>
                </a:cubicBezTo>
                <a:cubicBezTo>
                  <a:pt x="9939" y="4919"/>
                  <a:pt x="9957" y="4922"/>
                  <a:pt x="9975" y="4924"/>
                </a:cubicBezTo>
                <a:cubicBezTo>
                  <a:pt x="10099" y="4945"/>
                  <a:pt x="10221" y="4975"/>
                  <a:pt x="10339" y="5017"/>
                </a:cubicBezTo>
                <a:cubicBezTo>
                  <a:pt x="10401" y="5040"/>
                  <a:pt x="10426" y="5050"/>
                  <a:pt x="10479" y="5074"/>
                </a:cubicBezTo>
                <a:cubicBezTo>
                  <a:pt x="10534" y="5100"/>
                  <a:pt x="10586" y="5127"/>
                  <a:pt x="10636" y="5158"/>
                </a:cubicBezTo>
                <a:cubicBezTo>
                  <a:pt x="10747" y="5225"/>
                  <a:pt x="10817" y="5281"/>
                  <a:pt x="10909" y="5371"/>
                </a:cubicBezTo>
                <a:cubicBezTo>
                  <a:pt x="10936" y="5396"/>
                  <a:pt x="10966" y="5407"/>
                  <a:pt x="10995" y="5407"/>
                </a:cubicBezTo>
                <a:cubicBezTo>
                  <a:pt x="11096" y="5407"/>
                  <a:pt x="11185" y="5278"/>
                  <a:pt x="11092" y="5188"/>
                </a:cubicBezTo>
                <a:cubicBezTo>
                  <a:pt x="10691" y="4796"/>
                  <a:pt x="10138" y="4640"/>
                  <a:pt x="9587" y="4635"/>
                </a:cubicBezTo>
                <a:cubicBezTo>
                  <a:pt x="9578" y="4635"/>
                  <a:pt x="9570" y="4635"/>
                  <a:pt x="9561" y="4635"/>
                </a:cubicBezTo>
                <a:cubicBezTo>
                  <a:pt x="8986" y="4635"/>
                  <a:pt x="8411" y="4779"/>
                  <a:pt x="7877" y="4991"/>
                </a:cubicBezTo>
                <a:cubicBezTo>
                  <a:pt x="7710" y="5057"/>
                  <a:pt x="7543" y="5130"/>
                  <a:pt x="7379" y="5212"/>
                </a:cubicBezTo>
                <a:lnTo>
                  <a:pt x="7379" y="5212"/>
                </a:lnTo>
                <a:cubicBezTo>
                  <a:pt x="7322" y="5009"/>
                  <a:pt x="7233" y="4815"/>
                  <a:pt x="7113" y="4640"/>
                </a:cubicBezTo>
                <a:cubicBezTo>
                  <a:pt x="6799" y="4180"/>
                  <a:pt x="6294" y="3884"/>
                  <a:pt x="5735" y="3868"/>
                </a:cubicBezTo>
                <a:cubicBezTo>
                  <a:pt x="5706" y="3867"/>
                  <a:pt x="5678" y="3867"/>
                  <a:pt x="5649" y="3867"/>
                </a:cubicBezTo>
                <a:cubicBezTo>
                  <a:pt x="5499" y="3867"/>
                  <a:pt x="5348" y="3878"/>
                  <a:pt x="5199" y="3898"/>
                </a:cubicBezTo>
                <a:lnTo>
                  <a:pt x="5199" y="3898"/>
                </a:lnTo>
                <a:cubicBezTo>
                  <a:pt x="5252" y="3294"/>
                  <a:pt x="5198" y="2672"/>
                  <a:pt x="5011" y="2094"/>
                </a:cubicBezTo>
                <a:cubicBezTo>
                  <a:pt x="4827" y="1525"/>
                  <a:pt x="4511" y="993"/>
                  <a:pt x="4054" y="605"/>
                </a:cubicBezTo>
                <a:cubicBezTo>
                  <a:pt x="3729" y="331"/>
                  <a:pt x="3352" y="133"/>
                  <a:pt x="2934" y="50"/>
                </a:cubicBezTo>
                <a:cubicBezTo>
                  <a:pt x="2767" y="17"/>
                  <a:pt x="2597" y="1"/>
                  <a:pt x="242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0"/>
          <p:cNvSpPr/>
          <p:nvPr/>
        </p:nvSpPr>
        <p:spPr>
          <a:xfrm rot="-1069069">
            <a:off x="8487102" y="1558427"/>
            <a:ext cx="601091" cy="462401"/>
          </a:xfrm>
          <a:custGeom>
            <a:avLst/>
            <a:gdLst/>
            <a:ahLst/>
            <a:cxnLst/>
            <a:rect l="l" t="t" r="r" b="b"/>
            <a:pathLst>
              <a:path w="6026" h="4612" extrusionOk="0">
                <a:moveTo>
                  <a:pt x="1541" y="311"/>
                </a:moveTo>
                <a:lnTo>
                  <a:pt x="1539" y="311"/>
                </a:lnTo>
                <a:cubicBezTo>
                  <a:pt x="1539" y="311"/>
                  <a:pt x="1540" y="311"/>
                  <a:pt x="1541" y="311"/>
                </a:cubicBezTo>
                <a:close/>
                <a:moveTo>
                  <a:pt x="1668" y="307"/>
                </a:moveTo>
                <a:lnTo>
                  <a:pt x="1668" y="307"/>
                </a:lnTo>
                <a:cubicBezTo>
                  <a:pt x="1679" y="308"/>
                  <a:pt x="1689" y="309"/>
                  <a:pt x="1700" y="311"/>
                </a:cubicBezTo>
                <a:lnTo>
                  <a:pt x="1668" y="307"/>
                </a:lnTo>
                <a:close/>
                <a:moveTo>
                  <a:pt x="1773" y="335"/>
                </a:moveTo>
                <a:cubicBezTo>
                  <a:pt x="1787" y="342"/>
                  <a:pt x="1793" y="345"/>
                  <a:pt x="1793" y="345"/>
                </a:cubicBezTo>
                <a:cubicBezTo>
                  <a:pt x="1794" y="345"/>
                  <a:pt x="1782" y="338"/>
                  <a:pt x="1775" y="335"/>
                </a:cubicBezTo>
                <a:cubicBezTo>
                  <a:pt x="1774" y="335"/>
                  <a:pt x="1774" y="335"/>
                  <a:pt x="1773" y="335"/>
                </a:cubicBezTo>
                <a:close/>
                <a:moveTo>
                  <a:pt x="1428" y="344"/>
                </a:moveTo>
                <a:cubicBezTo>
                  <a:pt x="1427" y="344"/>
                  <a:pt x="1425" y="345"/>
                  <a:pt x="1422" y="346"/>
                </a:cubicBezTo>
                <a:lnTo>
                  <a:pt x="1422" y="346"/>
                </a:lnTo>
                <a:cubicBezTo>
                  <a:pt x="1424" y="345"/>
                  <a:pt x="1426" y="344"/>
                  <a:pt x="1428" y="344"/>
                </a:cubicBezTo>
                <a:close/>
                <a:moveTo>
                  <a:pt x="973" y="717"/>
                </a:moveTo>
                <a:lnTo>
                  <a:pt x="973" y="717"/>
                </a:lnTo>
                <a:cubicBezTo>
                  <a:pt x="973" y="717"/>
                  <a:pt x="969" y="721"/>
                  <a:pt x="966" y="725"/>
                </a:cubicBezTo>
                <a:lnTo>
                  <a:pt x="966" y="725"/>
                </a:lnTo>
                <a:cubicBezTo>
                  <a:pt x="967" y="724"/>
                  <a:pt x="969" y="722"/>
                  <a:pt x="970" y="721"/>
                </a:cubicBezTo>
                <a:cubicBezTo>
                  <a:pt x="972" y="718"/>
                  <a:pt x="973" y="717"/>
                  <a:pt x="973" y="717"/>
                </a:cubicBezTo>
                <a:close/>
                <a:moveTo>
                  <a:pt x="959" y="735"/>
                </a:move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lose/>
                <a:moveTo>
                  <a:pt x="2107" y="819"/>
                </a:moveTo>
                <a:cubicBezTo>
                  <a:pt x="2108" y="822"/>
                  <a:pt x="2108" y="826"/>
                  <a:pt x="2109" y="830"/>
                </a:cubicBezTo>
                <a:lnTo>
                  <a:pt x="2109" y="830"/>
                </a:lnTo>
                <a:lnTo>
                  <a:pt x="2107" y="819"/>
                </a:lnTo>
                <a:close/>
                <a:moveTo>
                  <a:pt x="2111" y="844"/>
                </a:moveTo>
                <a:cubicBezTo>
                  <a:pt x="2111" y="849"/>
                  <a:pt x="2112" y="855"/>
                  <a:pt x="2113" y="860"/>
                </a:cubicBezTo>
                <a:lnTo>
                  <a:pt x="2111" y="844"/>
                </a:lnTo>
                <a:close/>
                <a:moveTo>
                  <a:pt x="4979" y="1913"/>
                </a:moveTo>
                <a:cubicBezTo>
                  <a:pt x="4983" y="1915"/>
                  <a:pt x="4988" y="1918"/>
                  <a:pt x="4988" y="1918"/>
                </a:cubicBezTo>
                <a:cubicBezTo>
                  <a:pt x="4988" y="1918"/>
                  <a:pt x="4985" y="1916"/>
                  <a:pt x="4979" y="1913"/>
                </a:cubicBezTo>
                <a:close/>
                <a:moveTo>
                  <a:pt x="5237" y="2061"/>
                </a:moveTo>
                <a:cubicBezTo>
                  <a:pt x="5237" y="2061"/>
                  <a:pt x="5248" y="2069"/>
                  <a:pt x="5253" y="2072"/>
                </a:cubicBezTo>
                <a:cubicBezTo>
                  <a:pt x="5253" y="2073"/>
                  <a:pt x="5254" y="2073"/>
                  <a:pt x="5254" y="2073"/>
                </a:cubicBezTo>
                <a:lnTo>
                  <a:pt x="5254" y="2073"/>
                </a:lnTo>
                <a:cubicBezTo>
                  <a:pt x="5242" y="2064"/>
                  <a:pt x="5237" y="2061"/>
                  <a:pt x="5237" y="2061"/>
                </a:cubicBezTo>
                <a:close/>
                <a:moveTo>
                  <a:pt x="5660" y="2730"/>
                </a:moveTo>
                <a:lnTo>
                  <a:pt x="5660" y="2730"/>
                </a:lnTo>
                <a:cubicBezTo>
                  <a:pt x="5660" y="2732"/>
                  <a:pt x="5661" y="2735"/>
                  <a:pt x="5661" y="2738"/>
                </a:cubicBezTo>
                <a:lnTo>
                  <a:pt x="5661" y="2738"/>
                </a:lnTo>
                <a:lnTo>
                  <a:pt x="5660" y="2730"/>
                </a:lnTo>
                <a:close/>
                <a:moveTo>
                  <a:pt x="5662" y="2743"/>
                </a:moveTo>
                <a:cubicBezTo>
                  <a:pt x="5663" y="2752"/>
                  <a:pt x="5665" y="2762"/>
                  <a:pt x="5666" y="2771"/>
                </a:cubicBezTo>
                <a:lnTo>
                  <a:pt x="5662" y="2743"/>
                </a:lnTo>
                <a:close/>
                <a:moveTo>
                  <a:pt x="5497" y="3345"/>
                </a:moveTo>
                <a:cubicBezTo>
                  <a:pt x="5497" y="3345"/>
                  <a:pt x="5495" y="3347"/>
                  <a:pt x="5492" y="3351"/>
                </a:cubicBezTo>
                <a:lnTo>
                  <a:pt x="5492" y="3351"/>
                </a:lnTo>
                <a:cubicBezTo>
                  <a:pt x="5495" y="3348"/>
                  <a:pt x="5497" y="3345"/>
                  <a:pt x="5497" y="3345"/>
                </a:cubicBezTo>
                <a:close/>
                <a:moveTo>
                  <a:pt x="5482" y="3364"/>
                </a:moveTo>
                <a:cubicBezTo>
                  <a:pt x="5482" y="3364"/>
                  <a:pt x="5482" y="3364"/>
                  <a:pt x="5482" y="3364"/>
                </a:cubicBezTo>
                <a:cubicBezTo>
                  <a:pt x="5482" y="3364"/>
                  <a:pt x="5482" y="3364"/>
                  <a:pt x="5482" y="3364"/>
                </a:cubicBezTo>
                <a:close/>
                <a:moveTo>
                  <a:pt x="5260" y="3583"/>
                </a:moveTo>
                <a:lnTo>
                  <a:pt x="5260" y="3583"/>
                </a:lnTo>
                <a:cubicBezTo>
                  <a:pt x="5260" y="3583"/>
                  <a:pt x="5258" y="3584"/>
                  <a:pt x="5254" y="3587"/>
                </a:cubicBezTo>
                <a:cubicBezTo>
                  <a:pt x="5253" y="3588"/>
                  <a:pt x="5252" y="3589"/>
                  <a:pt x="5250" y="3590"/>
                </a:cubicBezTo>
                <a:lnTo>
                  <a:pt x="5250" y="3590"/>
                </a:lnTo>
                <a:cubicBezTo>
                  <a:pt x="5255" y="3587"/>
                  <a:pt x="5260" y="3583"/>
                  <a:pt x="5260" y="3583"/>
                </a:cubicBezTo>
                <a:close/>
                <a:moveTo>
                  <a:pt x="5247" y="3593"/>
                </a:moveTo>
                <a:cubicBezTo>
                  <a:pt x="5246" y="3594"/>
                  <a:pt x="5246" y="3594"/>
                  <a:pt x="5246" y="3595"/>
                </a:cubicBezTo>
                <a:cubicBezTo>
                  <a:pt x="5243" y="3596"/>
                  <a:pt x="5242" y="3597"/>
                  <a:pt x="5242" y="3597"/>
                </a:cubicBezTo>
                <a:cubicBezTo>
                  <a:pt x="5242" y="3597"/>
                  <a:pt x="5244" y="3595"/>
                  <a:pt x="5247" y="3593"/>
                </a:cubicBezTo>
                <a:close/>
                <a:moveTo>
                  <a:pt x="1618" y="0"/>
                </a:moveTo>
                <a:cubicBezTo>
                  <a:pt x="1515" y="0"/>
                  <a:pt x="1411" y="20"/>
                  <a:pt x="1317" y="59"/>
                </a:cubicBezTo>
                <a:cubicBezTo>
                  <a:pt x="1090" y="152"/>
                  <a:pt x="888" y="325"/>
                  <a:pt x="734" y="524"/>
                </a:cubicBezTo>
                <a:cubicBezTo>
                  <a:pt x="590" y="708"/>
                  <a:pt x="468" y="911"/>
                  <a:pt x="369" y="1122"/>
                </a:cubicBezTo>
                <a:cubicBezTo>
                  <a:pt x="167" y="1548"/>
                  <a:pt x="52" y="2009"/>
                  <a:pt x="26" y="2479"/>
                </a:cubicBezTo>
                <a:cubicBezTo>
                  <a:pt x="0" y="2950"/>
                  <a:pt x="62" y="3400"/>
                  <a:pt x="215" y="3829"/>
                </a:cubicBezTo>
                <a:cubicBezTo>
                  <a:pt x="233" y="3882"/>
                  <a:pt x="254" y="3933"/>
                  <a:pt x="274" y="3985"/>
                </a:cubicBezTo>
                <a:cubicBezTo>
                  <a:pt x="290" y="4023"/>
                  <a:pt x="307" y="4055"/>
                  <a:pt x="346" y="4077"/>
                </a:cubicBezTo>
                <a:cubicBezTo>
                  <a:pt x="368" y="4090"/>
                  <a:pt x="398" y="4099"/>
                  <a:pt x="426" y="4099"/>
                </a:cubicBezTo>
                <a:cubicBezTo>
                  <a:pt x="440" y="4099"/>
                  <a:pt x="453" y="4097"/>
                  <a:pt x="465" y="4093"/>
                </a:cubicBezTo>
                <a:cubicBezTo>
                  <a:pt x="503" y="4081"/>
                  <a:pt x="539" y="4057"/>
                  <a:pt x="557" y="4022"/>
                </a:cubicBezTo>
                <a:cubicBezTo>
                  <a:pt x="576" y="3986"/>
                  <a:pt x="589" y="3940"/>
                  <a:pt x="573" y="3903"/>
                </a:cubicBezTo>
                <a:lnTo>
                  <a:pt x="573" y="3901"/>
                </a:lnTo>
                <a:cubicBezTo>
                  <a:pt x="465" y="3641"/>
                  <a:pt x="393" y="3369"/>
                  <a:pt x="356" y="3091"/>
                </a:cubicBezTo>
                <a:lnTo>
                  <a:pt x="356" y="3091"/>
                </a:lnTo>
                <a:lnTo>
                  <a:pt x="362" y="3131"/>
                </a:lnTo>
                <a:cubicBezTo>
                  <a:pt x="320" y="2825"/>
                  <a:pt x="321" y="2514"/>
                  <a:pt x="362" y="2207"/>
                </a:cubicBezTo>
                <a:lnTo>
                  <a:pt x="362" y="2207"/>
                </a:lnTo>
                <a:lnTo>
                  <a:pt x="356" y="2249"/>
                </a:lnTo>
                <a:cubicBezTo>
                  <a:pt x="377" y="2085"/>
                  <a:pt x="410" y="1924"/>
                  <a:pt x="455" y="1766"/>
                </a:cubicBezTo>
                <a:cubicBezTo>
                  <a:pt x="478" y="1686"/>
                  <a:pt x="503" y="1609"/>
                  <a:pt x="531" y="1531"/>
                </a:cubicBezTo>
                <a:cubicBezTo>
                  <a:pt x="546" y="1491"/>
                  <a:pt x="560" y="1452"/>
                  <a:pt x="576" y="1412"/>
                </a:cubicBezTo>
                <a:cubicBezTo>
                  <a:pt x="579" y="1404"/>
                  <a:pt x="583" y="1396"/>
                  <a:pt x="586" y="1389"/>
                </a:cubicBezTo>
                <a:cubicBezTo>
                  <a:pt x="586" y="1388"/>
                  <a:pt x="586" y="1388"/>
                  <a:pt x="586" y="1387"/>
                </a:cubicBezTo>
                <a:lnTo>
                  <a:pt x="586" y="1387"/>
                </a:lnTo>
                <a:cubicBezTo>
                  <a:pt x="585" y="1391"/>
                  <a:pt x="583" y="1394"/>
                  <a:pt x="583" y="1394"/>
                </a:cubicBezTo>
                <a:cubicBezTo>
                  <a:pt x="583" y="1394"/>
                  <a:pt x="584" y="1393"/>
                  <a:pt x="585" y="1390"/>
                </a:cubicBezTo>
                <a:cubicBezTo>
                  <a:pt x="586" y="1388"/>
                  <a:pt x="587" y="1385"/>
                  <a:pt x="588" y="1383"/>
                </a:cubicBezTo>
                <a:lnTo>
                  <a:pt x="588" y="1383"/>
                </a:lnTo>
                <a:cubicBezTo>
                  <a:pt x="587" y="1384"/>
                  <a:pt x="587" y="1386"/>
                  <a:pt x="586" y="1387"/>
                </a:cubicBezTo>
                <a:lnTo>
                  <a:pt x="586" y="1387"/>
                </a:lnTo>
                <a:cubicBezTo>
                  <a:pt x="588" y="1384"/>
                  <a:pt x="589" y="1380"/>
                  <a:pt x="590" y="1377"/>
                </a:cubicBezTo>
                <a:lnTo>
                  <a:pt x="590" y="1377"/>
                </a:lnTo>
                <a:cubicBezTo>
                  <a:pt x="590" y="1379"/>
                  <a:pt x="589" y="1381"/>
                  <a:pt x="588" y="1383"/>
                </a:cubicBezTo>
                <a:lnTo>
                  <a:pt x="588" y="1383"/>
                </a:lnTo>
                <a:cubicBezTo>
                  <a:pt x="589" y="1379"/>
                  <a:pt x="591" y="1376"/>
                  <a:pt x="592" y="1373"/>
                </a:cubicBezTo>
                <a:cubicBezTo>
                  <a:pt x="592" y="1373"/>
                  <a:pt x="592" y="1373"/>
                  <a:pt x="592" y="1373"/>
                </a:cubicBezTo>
                <a:lnTo>
                  <a:pt x="592" y="1373"/>
                </a:lnTo>
                <a:cubicBezTo>
                  <a:pt x="592" y="1373"/>
                  <a:pt x="591" y="1375"/>
                  <a:pt x="590" y="1377"/>
                </a:cubicBezTo>
                <a:lnTo>
                  <a:pt x="590" y="1377"/>
                </a:lnTo>
                <a:cubicBezTo>
                  <a:pt x="597" y="1362"/>
                  <a:pt x="604" y="1347"/>
                  <a:pt x="611" y="1331"/>
                </a:cubicBezTo>
                <a:cubicBezTo>
                  <a:pt x="678" y="1180"/>
                  <a:pt x="757" y="1035"/>
                  <a:pt x="848" y="895"/>
                </a:cubicBezTo>
                <a:cubicBezTo>
                  <a:pt x="870" y="860"/>
                  <a:pt x="893" y="827"/>
                  <a:pt x="917" y="793"/>
                </a:cubicBezTo>
                <a:cubicBezTo>
                  <a:pt x="929" y="777"/>
                  <a:pt x="940" y="761"/>
                  <a:pt x="952" y="744"/>
                </a:cubicBezTo>
                <a:cubicBezTo>
                  <a:pt x="955" y="740"/>
                  <a:pt x="958" y="735"/>
                  <a:pt x="962" y="730"/>
                </a:cubicBezTo>
                <a:lnTo>
                  <a:pt x="962" y="730"/>
                </a:lnTo>
                <a:cubicBezTo>
                  <a:pt x="961" y="731"/>
                  <a:pt x="960" y="733"/>
                  <a:pt x="959" y="735"/>
                </a:cubicBezTo>
                <a:lnTo>
                  <a:pt x="959" y="735"/>
                </a:lnTo>
                <a:cubicBezTo>
                  <a:pt x="960" y="733"/>
                  <a:pt x="963" y="729"/>
                  <a:pt x="966" y="725"/>
                </a:cubicBezTo>
                <a:lnTo>
                  <a:pt x="966" y="725"/>
                </a:lnTo>
                <a:cubicBezTo>
                  <a:pt x="965" y="727"/>
                  <a:pt x="963" y="728"/>
                  <a:pt x="962" y="730"/>
                </a:cubicBezTo>
                <a:lnTo>
                  <a:pt x="962" y="730"/>
                </a:lnTo>
                <a:cubicBezTo>
                  <a:pt x="965" y="726"/>
                  <a:pt x="969" y="722"/>
                  <a:pt x="972" y="718"/>
                </a:cubicBezTo>
                <a:cubicBezTo>
                  <a:pt x="1026" y="650"/>
                  <a:pt x="1084" y="587"/>
                  <a:pt x="1147" y="529"/>
                </a:cubicBezTo>
                <a:cubicBezTo>
                  <a:pt x="1165" y="514"/>
                  <a:pt x="1183" y="498"/>
                  <a:pt x="1201" y="483"/>
                </a:cubicBezTo>
                <a:cubicBezTo>
                  <a:pt x="1207" y="478"/>
                  <a:pt x="1212" y="473"/>
                  <a:pt x="1218" y="469"/>
                </a:cubicBezTo>
                <a:lnTo>
                  <a:pt x="1218" y="469"/>
                </a:lnTo>
                <a:cubicBezTo>
                  <a:pt x="1224" y="466"/>
                  <a:pt x="1228" y="462"/>
                  <a:pt x="1232" y="459"/>
                </a:cubicBezTo>
                <a:cubicBezTo>
                  <a:pt x="1271" y="430"/>
                  <a:pt x="1311" y="404"/>
                  <a:pt x="1352" y="381"/>
                </a:cubicBezTo>
                <a:cubicBezTo>
                  <a:pt x="1371" y="372"/>
                  <a:pt x="1390" y="362"/>
                  <a:pt x="1409" y="353"/>
                </a:cubicBezTo>
                <a:lnTo>
                  <a:pt x="1409" y="353"/>
                </a:lnTo>
                <a:cubicBezTo>
                  <a:pt x="1410" y="352"/>
                  <a:pt x="1411" y="352"/>
                  <a:pt x="1413" y="351"/>
                </a:cubicBezTo>
                <a:cubicBezTo>
                  <a:pt x="1424" y="347"/>
                  <a:pt x="1435" y="342"/>
                  <a:pt x="1445" y="338"/>
                </a:cubicBezTo>
                <a:cubicBezTo>
                  <a:pt x="1484" y="325"/>
                  <a:pt x="1525" y="314"/>
                  <a:pt x="1566" y="308"/>
                </a:cubicBezTo>
                <a:lnTo>
                  <a:pt x="1566" y="308"/>
                </a:lnTo>
                <a:cubicBezTo>
                  <a:pt x="1585" y="307"/>
                  <a:pt x="1604" y="306"/>
                  <a:pt x="1624" y="306"/>
                </a:cubicBezTo>
                <a:cubicBezTo>
                  <a:pt x="1637" y="306"/>
                  <a:pt x="1650" y="306"/>
                  <a:pt x="1663" y="307"/>
                </a:cubicBezTo>
                <a:lnTo>
                  <a:pt x="1663" y="307"/>
                </a:lnTo>
                <a:cubicBezTo>
                  <a:pt x="1701" y="313"/>
                  <a:pt x="1738" y="321"/>
                  <a:pt x="1773" y="335"/>
                </a:cubicBezTo>
                <a:lnTo>
                  <a:pt x="1773" y="335"/>
                </a:lnTo>
                <a:cubicBezTo>
                  <a:pt x="1772" y="334"/>
                  <a:pt x="1771" y="333"/>
                  <a:pt x="1769" y="332"/>
                </a:cubicBezTo>
                <a:lnTo>
                  <a:pt x="1769" y="332"/>
                </a:lnTo>
                <a:cubicBezTo>
                  <a:pt x="1779" y="337"/>
                  <a:pt x="1788" y="341"/>
                  <a:pt x="1798" y="345"/>
                </a:cubicBezTo>
                <a:cubicBezTo>
                  <a:pt x="1814" y="354"/>
                  <a:pt x="1828" y="363"/>
                  <a:pt x="1844" y="371"/>
                </a:cubicBezTo>
                <a:cubicBezTo>
                  <a:pt x="1850" y="376"/>
                  <a:pt x="1857" y="380"/>
                  <a:pt x="1862" y="384"/>
                </a:cubicBezTo>
                <a:cubicBezTo>
                  <a:pt x="1868" y="388"/>
                  <a:pt x="1881" y="399"/>
                  <a:pt x="1882" y="400"/>
                </a:cubicBezTo>
                <a:lnTo>
                  <a:pt x="1882" y="400"/>
                </a:lnTo>
                <a:cubicBezTo>
                  <a:pt x="1889" y="405"/>
                  <a:pt x="1896" y="411"/>
                  <a:pt x="1903" y="417"/>
                </a:cubicBezTo>
                <a:cubicBezTo>
                  <a:pt x="1923" y="437"/>
                  <a:pt x="1942" y="459"/>
                  <a:pt x="1961" y="480"/>
                </a:cubicBezTo>
                <a:lnTo>
                  <a:pt x="1961" y="480"/>
                </a:lnTo>
                <a:cubicBezTo>
                  <a:pt x="1959" y="478"/>
                  <a:pt x="1958" y="477"/>
                  <a:pt x="1958" y="477"/>
                </a:cubicBezTo>
                <a:lnTo>
                  <a:pt x="1958" y="477"/>
                </a:lnTo>
                <a:cubicBezTo>
                  <a:pt x="1958" y="477"/>
                  <a:pt x="1968" y="488"/>
                  <a:pt x="1972" y="494"/>
                </a:cubicBezTo>
                <a:cubicBezTo>
                  <a:pt x="1978" y="501"/>
                  <a:pt x="1983" y="508"/>
                  <a:pt x="1988" y="517"/>
                </a:cubicBezTo>
                <a:cubicBezTo>
                  <a:pt x="1998" y="531"/>
                  <a:pt x="2008" y="547"/>
                  <a:pt x="2016" y="563"/>
                </a:cubicBezTo>
                <a:cubicBezTo>
                  <a:pt x="2027" y="578"/>
                  <a:pt x="2035" y="596"/>
                  <a:pt x="2042" y="612"/>
                </a:cubicBezTo>
                <a:cubicBezTo>
                  <a:pt x="2048" y="622"/>
                  <a:pt x="2052" y="630"/>
                  <a:pt x="2057" y="640"/>
                </a:cubicBezTo>
                <a:cubicBezTo>
                  <a:pt x="2059" y="647"/>
                  <a:pt x="2063" y="658"/>
                  <a:pt x="2062" y="658"/>
                </a:cubicBezTo>
                <a:cubicBezTo>
                  <a:pt x="2062" y="658"/>
                  <a:pt x="2059" y="652"/>
                  <a:pt x="2052" y="633"/>
                </a:cubicBezTo>
                <a:lnTo>
                  <a:pt x="2052" y="633"/>
                </a:lnTo>
                <a:cubicBezTo>
                  <a:pt x="2076" y="701"/>
                  <a:pt x="2098" y="767"/>
                  <a:pt x="2110" y="839"/>
                </a:cubicBezTo>
                <a:lnTo>
                  <a:pt x="2110" y="839"/>
                </a:lnTo>
                <a:cubicBezTo>
                  <a:pt x="2127" y="973"/>
                  <a:pt x="2119" y="1108"/>
                  <a:pt x="2101" y="1242"/>
                </a:cubicBezTo>
                <a:lnTo>
                  <a:pt x="2107" y="1202"/>
                </a:lnTo>
                <a:lnTo>
                  <a:pt x="2107" y="1202"/>
                </a:lnTo>
                <a:cubicBezTo>
                  <a:pt x="2083" y="1386"/>
                  <a:pt x="2041" y="1567"/>
                  <a:pt x="2003" y="1748"/>
                </a:cubicBezTo>
                <a:cubicBezTo>
                  <a:pt x="1966" y="1934"/>
                  <a:pt x="1929" y="2118"/>
                  <a:pt x="1890" y="2304"/>
                </a:cubicBezTo>
                <a:cubicBezTo>
                  <a:pt x="1877" y="2366"/>
                  <a:pt x="1894" y="2426"/>
                  <a:pt x="1946" y="2466"/>
                </a:cubicBezTo>
                <a:cubicBezTo>
                  <a:pt x="1972" y="2487"/>
                  <a:pt x="2008" y="2499"/>
                  <a:pt x="2044" y="2499"/>
                </a:cubicBezTo>
                <a:cubicBezTo>
                  <a:pt x="2070" y="2499"/>
                  <a:pt x="2097" y="2493"/>
                  <a:pt x="2119" y="2478"/>
                </a:cubicBezTo>
                <a:cubicBezTo>
                  <a:pt x="2326" y="2337"/>
                  <a:pt x="2546" y="2213"/>
                  <a:pt x="2776" y="2111"/>
                </a:cubicBezTo>
                <a:cubicBezTo>
                  <a:pt x="2791" y="2105"/>
                  <a:pt x="2805" y="2098"/>
                  <a:pt x="2819" y="2092"/>
                </a:cubicBezTo>
                <a:cubicBezTo>
                  <a:pt x="2825" y="2089"/>
                  <a:pt x="2831" y="2088"/>
                  <a:pt x="2837" y="2085"/>
                </a:cubicBezTo>
                <a:cubicBezTo>
                  <a:pt x="2843" y="2082"/>
                  <a:pt x="2846" y="2081"/>
                  <a:pt x="2846" y="2081"/>
                </a:cubicBezTo>
                <a:lnTo>
                  <a:pt x="2846" y="2081"/>
                </a:lnTo>
                <a:cubicBezTo>
                  <a:pt x="2846" y="2081"/>
                  <a:pt x="2826" y="2090"/>
                  <a:pt x="2826" y="2090"/>
                </a:cubicBezTo>
                <a:cubicBezTo>
                  <a:pt x="2826" y="2090"/>
                  <a:pt x="2829" y="2089"/>
                  <a:pt x="2835" y="2087"/>
                </a:cubicBezTo>
                <a:cubicBezTo>
                  <a:pt x="2864" y="2074"/>
                  <a:pt x="2893" y="2062"/>
                  <a:pt x="2922" y="2051"/>
                </a:cubicBezTo>
                <a:cubicBezTo>
                  <a:pt x="2981" y="2028"/>
                  <a:pt x="3040" y="2006"/>
                  <a:pt x="3100" y="1986"/>
                </a:cubicBezTo>
                <a:cubicBezTo>
                  <a:pt x="3218" y="1945"/>
                  <a:pt x="3339" y="1911"/>
                  <a:pt x="3461" y="1881"/>
                </a:cubicBezTo>
                <a:cubicBezTo>
                  <a:pt x="3599" y="1848"/>
                  <a:pt x="3738" y="1822"/>
                  <a:pt x="3877" y="1803"/>
                </a:cubicBezTo>
                <a:lnTo>
                  <a:pt x="3877" y="1803"/>
                </a:lnTo>
                <a:lnTo>
                  <a:pt x="3837" y="1807"/>
                </a:lnTo>
                <a:cubicBezTo>
                  <a:pt x="3972" y="1790"/>
                  <a:pt x="4109" y="1779"/>
                  <a:pt x="4246" y="1779"/>
                </a:cubicBezTo>
                <a:cubicBezTo>
                  <a:pt x="4347" y="1779"/>
                  <a:pt x="4448" y="1785"/>
                  <a:pt x="4549" y="1798"/>
                </a:cubicBezTo>
                <a:lnTo>
                  <a:pt x="4549" y="1798"/>
                </a:lnTo>
                <a:cubicBezTo>
                  <a:pt x="4666" y="1815"/>
                  <a:pt x="4781" y="1841"/>
                  <a:pt x="4892" y="1879"/>
                </a:cubicBezTo>
                <a:cubicBezTo>
                  <a:pt x="4919" y="1889"/>
                  <a:pt x="4946" y="1899"/>
                  <a:pt x="4974" y="1911"/>
                </a:cubicBezTo>
                <a:cubicBezTo>
                  <a:pt x="4974" y="1911"/>
                  <a:pt x="4974" y="1911"/>
                  <a:pt x="4974" y="1911"/>
                </a:cubicBezTo>
                <a:lnTo>
                  <a:pt x="4974" y="1911"/>
                </a:lnTo>
                <a:cubicBezTo>
                  <a:pt x="4977" y="1912"/>
                  <a:pt x="4979" y="1914"/>
                  <a:pt x="4982" y="1915"/>
                </a:cubicBezTo>
                <a:cubicBezTo>
                  <a:pt x="5000" y="1922"/>
                  <a:pt x="5015" y="1930"/>
                  <a:pt x="5033" y="1938"/>
                </a:cubicBezTo>
                <a:cubicBezTo>
                  <a:pt x="5083" y="1963"/>
                  <a:pt x="5132" y="1990"/>
                  <a:pt x="5179" y="2022"/>
                </a:cubicBezTo>
                <a:cubicBezTo>
                  <a:pt x="5202" y="2036"/>
                  <a:pt x="5224" y="2052"/>
                  <a:pt x="5246" y="2068"/>
                </a:cubicBezTo>
                <a:cubicBezTo>
                  <a:pt x="5249" y="2070"/>
                  <a:pt x="5252" y="2072"/>
                  <a:pt x="5255" y="2074"/>
                </a:cubicBezTo>
                <a:lnTo>
                  <a:pt x="5255" y="2074"/>
                </a:lnTo>
                <a:cubicBezTo>
                  <a:pt x="5266" y="2084"/>
                  <a:pt x="5277" y="2093"/>
                  <a:pt x="5287" y="2101"/>
                </a:cubicBezTo>
                <a:cubicBezTo>
                  <a:pt x="5329" y="2137"/>
                  <a:pt x="5368" y="2176"/>
                  <a:pt x="5405" y="2217"/>
                </a:cubicBezTo>
                <a:cubicBezTo>
                  <a:pt x="5421" y="2234"/>
                  <a:pt x="5437" y="2253"/>
                  <a:pt x="5451" y="2271"/>
                </a:cubicBezTo>
                <a:lnTo>
                  <a:pt x="5451" y="2271"/>
                </a:lnTo>
                <a:cubicBezTo>
                  <a:pt x="5451" y="2270"/>
                  <a:pt x="5451" y="2270"/>
                  <a:pt x="5450" y="2270"/>
                </a:cubicBezTo>
                <a:lnTo>
                  <a:pt x="5450" y="2270"/>
                </a:lnTo>
                <a:cubicBezTo>
                  <a:pt x="5450" y="2270"/>
                  <a:pt x="5454" y="2275"/>
                  <a:pt x="5467" y="2292"/>
                </a:cubicBezTo>
                <a:cubicBezTo>
                  <a:pt x="5463" y="2287"/>
                  <a:pt x="5460" y="2281"/>
                  <a:pt x="5456" y="2276"/>
                </a:cubicBezTo>
                <a:cubicBezTo>
                  <a:pt x="5454" y="2275"/>
                  <a:pt x="5453" y="2273"/>
                  <a:pt x="5451" y="2271"/>
                </a:cubicBezTo>
                <a:lnTo>
                  <a:pt x="5451" y="2271"/>
                </a:lnTo>
                <a:cubicBezTo>
                  <a:pt x="5453" y="2272"/>
                  <a:pt x="5456" y="2276"/>
                  <a:pt x="5459" y="2279"/>
                </a:cubicBezTo>
                <a:cubicBezTo>
                  <a:pt x="5467" y="2292"/>
                  <a:pt x="5477" y="2305"/>
                  <a:pt x="5486" y="2318"/>
                </a:cubicBezTo>
                <a:cubicBezTo>
                  <a:pt x="5518" y="2363"/>
                  <a:pt x="5545" y="2409"/>
                  <a:pt x="5569" y="2456"/>
                </a:cubicBezTo>
                <a:cubicBezTo>
                  <a:pt x="5577" y="2471"/>
                  <a:pt x="5584" y="2485"/>
                  <a:pt x="5590" y="2500"/>
                </a:cubicBezTo>
                <a:cubicBezTo>
                  <a:pt x="5592" y="2504"/>
                  <a:pt x="5595" y="2510"/>
                  <a:pt x="5597" y="2514"/>
                </a:cubicBezTo>
                <a:lnTo>
                  <a:pt x="5598" y="2517"/>
                </a:lnTo>
                <a:lnTo>
                  <a:pt x="5598" y="2517"/>
                </a:lnTo>
                <a:cubicBezTo>
                  <a:pt x="5608" y="2543"/>
                  <a:pt x="5618" y="2568"/>
                  <a:pt x="5627" y="2594"/>
                </a:cubicBezTo>
                <a:cubicBezTo>
                  <a:pt x="5641" y="2642"/>
                  <a:pt x="5654" y="2691"/>
                  <a:pt x="5662" y="2741"/>
                </a:cubicBezTo>
                <a:lnTo>
                  <a:pt x="5662" y="2741"/>
                </a:lnTo>
                <a:cubicBezTo>
                  <a:pt x="5671" y="2810"/>
                  <a:pt x="5671" y="2880"/>
                  <a:pt x="5664" y="2949"/>
                </a:cubicBezTo>
                <a:lnTo>
                  <a:pt x="5664" y="2949"/>
                </a:lnTo>
                <a:cubicBezTo>
                  <a:pt x="5658" y="2986"/>
                  <a:pt x="5650" y="3023"/>
                  <a:pt x="5640" y="3059"/>
                </a:cubicBezTo>
                <a:cubicBezTo>
                  <a:pt x="5634" y="3078"/>
                  <a:pt x="5628" y="3098"/>
                  <a:pt x="5621" y="3117"/>
                </a:cubicBezTo>
                <a:cubicBezTo>
                  <a:pt x="5618" y="3127"/>
                  <a:pt x="5614" y="3137"/>
                  <a:pt x="5611" y="3146"/>
                </a:cubicBezTo>
                <a:cubicBezTo>
                  <a:pt x="5611" y="3146"/>
                  <a:pt x="5611" y="3146"/>
                  <a:pt x="5611" y="3146"/>
                </a:cubicBezTo>
                <a:lnTo>
                  <a:pt x="5611" y="3146"/>
                </a:lnTo>
                <a:cubicBezTo>
                  <a:pt x="5611" y="3146"/>
                  <a:pt x="5610" y="3147"/>
                  <a:pt x="5610" y="3149"/>
                </a:cubicBezTo>
                <a:cubicBezTo>
                  <a:pt x="5592" y="3186"/>
                  <a:pt x="5574" y="3223"/>
                  <a:pt x="5552" y="3259"/>
                </a:cubicBezTo>
                <a:cubicBezTo>
                  <a:pt x="5544" y="3277"/>
                  <a:pt x="5532" y="3292"/>
                  <a:pt x="5522" y="3308"/>
                </a:cubicBezTo>
                <a:cubicBezTo>
                  <a:pt x="5516" y="3317"/>
                  <a:pt x="5510" y="3326"/>
                  <a:pt x="5505" y="3333"/>
                </a:cubicBezTo>
                <a:cubicBezTo>
                  <a:pt x="5499" y="3343"/>
                  <a:pt x="5486" y="3354"/>
                  <a:pt x="5482" y="3364"/>
                </a:cubicBezTo>
                <a:lnTo>
                  <a:pt x="5482" y="3364"/>
                </a:lnTo>
                <a:cubicBezTo>
                  <a:pt x="5482" y="3363"/>
                  <a:pt x="5485" y="3360"/>
                  <a:pt x="5487" y="3357"/>
                </a:cubicBezTo>
                <a:lnTo>
                  <a:pt x="5487" y="3357"/>
                </a:lnTo>
                <a:cubicBezTo>
                  <a:pt x="5486" y="3359"/>
                  <a:pt x="5484" y="3361"/>
                  <a:pt x="5483" y="3363"/>
                </a:cubicBezTo>
                <a:cubicBezTo>
                  <a:pt x="5476" y="3372"/>
                  <a:pt x="5470" y="3379"/>
                  <a:pt x="5463" y="3387"/>
                </a:cubicBezTo>
                <a:cubicBezTo>
                  <a:pt x="5450" y="3402"/>
                  <a:pt x="5436" y="3418"/>
                  <a:pt x="5421" y="3433"/>
                </a:cubicBezTo>
                <a:cubicBezTo>
                  <a:pt x="5391" y="3465"/>
                  <a:pt x="5359" y="3497"/>
                  <a:pt x="5326" y="3526"/>
                </a:cubicBezTo>
                <a:cubicBezTo>
                  <a:pt x="5312" y="3538"/>
                  <a:pt x="5297" y="3551"/>
                  <a:pt x="5282" y="3564"/>
                </a:cubicBezTo>
                <a:cubicBezTo>
                  <a:pt x="5274" y="3572"/>
                  <a:pt x="5266" y="3577"/>
                  <a:pt x="5257" y="3585"/>
                </a:cubicBezTo>
                <a:cubicBezTo>
                  <a:pt x="5253" y="3587"/>
                  <a:pt x="5250" y="3590"/>
                  <a:pt x="5247" y="3593"/>
                </a:cubicBezTo>
                <a:lnTo>
                  <a:pt x="5247" y="3593"/>
                </a:lnTo>
                <a:cubicBezTo>
                  <a:pt x="5215" y="3617"/>
                  <a:pt x="5181" y="3641"/>
                  <a:pt x="5146" y="3664"/>
                </a:cubicBezTo>
                <a:cubicBezTo>
                  <a:pt x="5073" y="3713"/>
                  <a:pt x="4995" y="3756"/>
                  <a:pt x="4916" y="3796"/>
                </a:cubicBezTo>
                <a:cubicBezTo>
                  <a:pt x="4877" y="3816"/>
                  <a:pt x="4837" y="3836"/>
                  <a:pt x="4797" y="3854"/>
                </a:cubicBezTo>
                <a:cubicBezTo>
                  <a:pt x="4779" y="3862"/>
                  <a:pt x="4753" y="3868"/>
                  <a:pt x="4739" y="3880"/>
                </a:cubicBezTo>
                <a:cubicBezTo>
                  <a:pt x="4739" y="3880"/>
                  <a:pt x="4739" y="3880"/>
                  <a:pt x="4739" y="3880"/>
                </a:cubicBezTo>
                <a:cubicBezTo>
                  <a:pt x="4739" y="3880"/>
                  <a:pt x="4742" y="3878"/>
                  <a:pt x="4745" y="3877"/>
                </a:cubicBezTo>
                <a:lnTo>
                  <a:pt x="4745" y="3877"/>
                </a:lnTo>
                <a:cubicBezTo>
                  <a:pt x="4745" y="3877"/>
                  <a:pt x="4744" y="3878"/>
                  <a:pt x="4743" y="3878"/>
                </a:cubicBezTo>
                <a:cubicBezTo>
                  <a:pt x="4730" y="3882"/>
                  <a:pt x="4719" y="3888"/>
                  <a:pt x="4706" y="3892"/>
                </a:cubicBezTo>
                <a:cubicBezTo>
                  <a:pt x="4507" y="3972"/>
                  <a:pt x="4303" y="4036"/>
                  <a:pt x="4096" y="4090"/>
                </a:cubicBezTo>
                <a:cubicBezTo>
                  <a:pt x="3863" y="4149"/>
                  <a:pt x="3627" y="4193"/>
                  <a:pt x="3389" y="4225"/>
                </a:cubicBezTo>
                <a:lnTo>
                  <a:pt x="3430" y="4219"/>
                </a:lnTo>
                <a:lnTo>
                  <a:pt x="3430" y="4219"/>
                </a:lnTo>
                <a:cubicBezTo>
                  <a:pt x="2941" y="4285"/>
                  <a:pt x="2447" y="4301"/>
                  <a:pt x="1954" y="4301"/>
                </a:cubicBezTo>
                <a:cubicBezTo>
                  <a:pt x="1864" y="4301"/>
                  <a:pt x="1774" y="4301"/>
                  <a:pt x="1684" y="4300"/>
                </a:cubicBezTo>
                <a:cubicBezTo>
                  <a:pt x="1520" y="4297"/>
                  <a:pt x="1356" y="4294"/>
                  <a:pt x="1192" y="4291"/>
                </a:cubicBezTo>
                <a:cubicBezTo>
                  <a:pt x="1191" y="4291"/>
                  <a:pt x="1190" y="4291"/>
                  <a:pt x="1190" y="4291"/>
                </a:cubicBezTo>
                <a:cubicBezTo>
                  <a:pt x="1110" y="4291"/>
                  <a:pt x="1034" y="4364"/>
                  <a:pt x="1036" y="4447"/>
                </a:cubicBezTo>
                <a:cubicBezTo>
                  <a:pt x="1041" y="4529"/>
                  <a:pt x="1106" y="4599"/>
                  <a:pt x="1192" y="4602"/>
                </a:cubicBezTo>
                <a:cubicBezTo>
                  <a:pt x="1456" y="4606"/>
                  <a:pt x="1719" y="4611"/>
                  <a:pt x="1983" y="4611"/>
                </a:cubicBezTo>
                <a:cubicBezTo>
                  <a:pt x="2076" y="4611"/>
                  <a:pt x="2168" y="4611"/>
                  <a:pt x="2261" y="4609"/>
                </a:cubicBezTo>
                <a:cubicBezTo>
                  <a:pt x="2615" y="4603"/>
                  <a:pt x="2971" y="4585"/>
                  <a:pt x="3323" y="4543"/>
                </a:cubicBezTo>
                <a:cubicBezTo>
                  <a:pt x="3677" y="4501"/>
                  <a:pt x="4041" y="4435"/>
                  <a:pt x="4389" y="4331"/>
                </a:cubicBezTo>
                <a:cubicBezTo>
                  <a:pt x="4700" y="4238"/>
                  <a:pt x="5013" y="4120"/>
                  <a:pt x="5287" y="3943"/>
                </a:cubicBezTo>
                <a:cubicBezTo>
                  <a:pt x="5415" y="3859"/>
                  <a:pt x="5538" y="3764"/>
                  <a:pt x="5641" y="3652"/>
                </a:cubicBezTo>
                <a:cubicBezTo>
                  <a:pt x="5752" y="3536"/>
                  <a:pt x="5839" y="3403"/>
                  <a:pt x="5900" y="3255"/>
                </a:cubicBezTo>
                <a:cubicBezTo>
                  <a:pt x="6026" y="2954"/>
                  <a:pt x="5991" y="2622"/>
                  <a:pt x="5854" y="2333"/>
                </a:cubicBezTo>
                <a:cubicBezTo>
                  <a:pt x="5716" y="2045"/>
                  <a:pt x="5477" y="1815"/>
                  <a:pt x="5198" y="1675"/>
                </a:cubicBezTo>
                <a:cubicBezTo>
                  <a:pt x="4902" y="1528"/>
                  <a:pt x="4574" y="1469"/>
                  <a:pt x="4246" y="1469"/>
                </a:cubicBezTo>
                <a:cubicBezTo>
                  <a:pt x="4219" y="1469"/>
                  <a:pt x="4193" y="1470"/>
                  <a:pt x="4166" y="1471"/>
                </a:cubicBezTo>
                <a:cubicBezTo>
                  <a:pt x="3818" y="1482"/>
                  <a:pt x="3467" y="1548"/>
                  <a:pt x="3135" y="1650"/>
                </a:cubicBezTo>
                <a:cubicBezTo>
                  <a:pt x="2836" y="1742"/>
                  <a:pt x="2540" y="1868"/>
                  <a:pt x="2265" y="2023"/>
                </a:cubicBezTo>
                <a:lnTo>
                  <a:pt x="2265" y="2023"/>
                </a:lnTo>
                <a:cubicBezTo>
                  <a:pt x="2297" y="1870"/>
                  <a:pt x="2328" y="1716"/>
                  <a:pt x="2359" y="1563"/>
                </a:cubicBezTo>
                <a:cubicBezTo>
                  <a:pt x="2414" y="1286"/>
                  <a:pt x="2463" y="987"/>
                  <a:pt x="2399" y="702"/>
                </a:cubicBezTo>
                <a:cubicBezTo>
                  <a:pt x="2349" y="469"/>
                  <a:pt x="2216" y="253"/>
                  <a:pt x="2019" y="118"/>
                </a:cubicBezTo>
                <a:cubicBezTo>
                  <a:pt x="1905" y="39"/>
                  <a:pt x="1762" y="0"/>
                  <a:pt x="161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9" name="Google Shape;2569;p30"/>
          <p:cNvGrpSpPr/>
          <p:nvPr/>
        </p:nvGrpSpPr>
        <p:grpSpPr>
          <a:xfrm rot="-3531615">
            <a:off x="-350685" y="4154214"/>
            <a:ext cx="1068009" cy="1071456"/>
            <a:chOff x="4229375" y="1498419"/>
            <a:chExt cx="584998" cy="586886"/>
          </a:xfrm>
        </p:grpSpPr>
        <p:sp>
          <p:nvSpPr>
            <p:cNvPr id="2570" name="Google Shape;2570;p30"/>
            <p:cNvSpPr/>
            <p:nvPr/>
          </p:nvSpPr>
          <p:spPr>
            <a:xfrm>
              <a:off x="4248505" y="1523092"/>
              <a:ext cx="565868" cy="562214"/>
            </a:xfrm>
            <a:custGeom>
              <a:avLst/>
              <a:gdLst/>
              <a:ahLst/>
              <a:cxnLst/>
              <a:rect l="l" t="t" r="r" b="b"/>
              <a:pathLst>
                <a:path w="13784" h="13695" extrusionOk="0">
                  <a:moveTo>
                    <a:pt x="618" y="1"/>
                  </a:moveTo>
                  <a:cubicBezTo>
                    <a:pt x="351" y="1"/>
                    <a:pt x="115" y="146"/>
                    <a:pt x="45" y="405"/>
                  </a:cubicBezTo>
                  <a:lnTo>
                    <a:pt x="124" y="12775"/>
                  </a:lnTo>
                  <a:cubicBezTo>
                    <a:pt x="0" y="13231"/>
                    <a:pt x="450" y="13695"/>
                    <a:pt x="919" y="13695"/>
                  </a:cubicBezTo>
                  <a:cubicBezTo>
                    <a:pt x="997" y="13695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8"/>
                    <a:pt x="13783" y="7383"/>
                    <a:pt x="13320" y="7054"/>
                  </a:cubicBezTo>
                  <a:lnTo>
                    <a:pt x="1094" y="159"/>
                  </a:lnTo>
                  <a:cubicBezTo>
                    <a:pt x="943" y="51"/>
                    <a:pt x="775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0"/>
            <p:cNvSpPr/>
            <p:nvPr/>
          </p:nvSpPr>
          <p:spPr>
            <a:xfrm>
              <a:off x="4229375" y="1498419"/>
              <a:ext cx="565827" cy="562214"/>
            </a:xfrm>
            <a:custGeom>
              <a:avLst/>
              <a:gdLst/>
              <a:ahLst/>
              <a:cxnLst/>
              <a:rect l="l" t="t" r="r" b="b"/>
              <a:pathLst>
                <a:path w="13783" h="13695" extrusionOk="0">
                  <a:moveTo>
                    <a:pt x="617" y="0"/>
                  </a:moveTo>
                  <a:cubicBezTo>
                    <a:pt x="351" y="0"/>
                    <a:pt x="115" y="146"/>
                    <a:pt x="44" y="405"/>
                  </a:cubicBezTo>
                  <a:lnTo>
                    <a:pt x="124" y="12775"/>
                  </a:lnTo>
                  <a:cubicBezTo>
                    <a:pt x="0" y="13230"/>
                    <a:pt x="450" y="13694"/>
                    <a:pt x="919" y="13694"/>
                  </a:cubicBezTo>
                  <a:cubicBezTo>
                    <a:pt x="997" y="13694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7"/>
                    <a:pt x="13783" y="7383"/>
                    <a:pt x="13320" y="7053"/>
                  </a:cubicBezTo>
                  <a:lnTo>
                    <a:pt x="1094" y="159"/>
                  </a:lnTo>
                  <a:cubicBezTo>
                    <a:pt x="942" y="51"/>
                    <a:pt x="775" y="0"/>
                    <a:pt x="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3" name="Google Shape;2573;p31"/>
          <p:cNvGrpSpPr/>
          <p:nvPr/>
        </p:nvGrpSpPr>
        <p:grpSpPr>
          <a:xfrm>
            <a:off x="8031854" y="-438249"/>
            <a:ext cx="1941557" cy="1955482"/>
            <a:chOff x="3959525" y="3603575"/>
            <a:chExt cx="1258300" cy="1267325"/>
          </a:xfrm>
        </p:grpSpPr>
        <p:sp>
          <p:nvSpPr>
            <p:cNvPr id="2574" name="Google Shape;2574;p31"/>
            <p:cNvSpPr/>
            <p:nvPr/>
          </p:nvSpPr>
          <p:spPr>
            <a:xfrm>
              <a:off x="3994250" y="3864275"/>
              <a:ext cx="704675" cy="913700"/>
            </a:xfrm>
            <a:custGeom>
              <a:avLst/>
              <a:gdLst/>
              <a:ahLst/>
              <a:cxnLst/>
              <a:rect l="l" t="t" r="r" b="b"/>
              <a:pathLst>
                <a:path w="28187" h="36548" extrusionOk="0">
                  <a:moveTo>
                    <a:pt x="2370" y="2804"/>
                  </a:moveTo>
                  <a:cubicBezTo>
                    <a:pt x="2388" y="2804"/>
                    <a:pt x="2406" y="2805"/>
                    <a:pt x="2423" y="2806"/>
                  </a:cubicBezTo>
                  <a:cubicBezTo>
                    <a:pt x="2974" y="2836"/>
                    <a:pt x="3396" y="3305"/>
                    <a:pt x="3367" y="3856"/>
                  </a:cubicBezTo>
                  <a:cubicBezTo>
                    <a:pt x="3338" y="4387"/>
                    <a:pt x="2899" y="4800"/>
                    <a:pt x="2372" y="4800"/>
                  </a:cubicBezTo>
                  <a:cubicBezTo>
                    <a:pt x="2354" y="4800"/>
                    <a:pt x="2335" y="4800"/>
                    <a:pt x="2317" y="4799"/>
                  </a:cubicBezTo>
                  <a:cubicBezTo>
                    <a:pt x="1767" y="4770"/>
                    <a:pt x="1344" y="4299"/>
                    <a:pt x="1374" y="3750"/>
                  </a:cubicBezTo>
                  <a:cubicBezTo>
                    <a:pt x="1402" y="3216"/>
                    <a:pt x="1844" y="2804"/>
                    <a:pt x="2370" y="2804"/>
                  </a:cubicBezTo>
                  <a:close/>
                  <a:moveTo>
                    <a:pt x="4319" y="1"/>
                  </a:moveTo>
                  <a:lnTo>
                    <a:pt x="3477" y="188"/>
                  </a:lnTo>
                  <a:lnTo>
                    <a:pt x="0" y="4226"/>
                  </a:lnTo>
                  <a:lnTo>
                    <a:pt x="27842" y="36548"/>
                  </a:lnTo>
                  <a:lnTo>
                    <a:pt x="28186" y="36079"/>
                  </a:lnTo>
                  <a:lnTo>
                    <a:pt x="43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3959525" y="3868950"/>
              <a:ext cx="730800" cy="1001950"/>
            </a:xfrm>
            <a:custGeom>
              <a:avLst/>
              <a:gdLst/>
              <a:ahLst/>
              <a:cxnLst/>
              <a:rect l="l" t="t" r="r" b="b"/>
              <a:pathLst>
                <a:path w="29232" h="40078" extrusionOk="0">
                  <a:moveTo>
                    <a:pt x="3345" y="2895"/>
                  </a:moveTo>
                  <a:cubicBezTo>
                    <a:pt x="3363" y="2895"/>
                    <a:pt x="3380" y="2895"/>
                    <a:pt x="3398" y="2896"/>
                  </a:cubicBezTo>
                  <a:cubicBezTo>
                    <a:pt x="3949" y="2926"/>
                    <a:pt x="4371" y="3396"/>
                    <a:pt x="4342" y="3947"/>
                  </a:cubicBezTo>
                  <a:cubicBezTo>
                    <a:pt x="4313" y="4478"/>
                    <a:pt x="3874" y="4891"/>
                    <a:pt x="3347" y="4891"/>
                  </a:cubicBezTo>
                  <a:cubicBezTo>
                    <a:pt x="3329" y="4891"/>
                    <a:pt x="3310" y="4890"/>
                    <a:pt x="3291" y="4889"/>
                  </a:cubicBezTo>
                  <a:cubicBezTo>
                    <a:pt x="2742" y="4861"/>
                    <a:pt x="2319" y="4391"/>
                    <a:pt x="2349" y="3840"/>
                  </a:cubicBezTo>
                  <a:cubicBezTo>
                    <a:pt x="2377" y="3308"/>
                    <a:pt x="2818" y="2895"/>
                    <a:pt x="3345" y="2895"/>
                  </a:cubicBezTo>
                  <a:close/>
                  <a:moveTo>
                    <a:pt x="4866" y="1"/>
                  </a:moveTo>
                  <a:lnTo>
                    <a:pt x="0" y="3816"/>
                  </a:lnTo>
                  <a:lnTo>
                    <a:pt x="24055" y="40078"/>
                  </a:lnTo>
                  <a:lnTo>
                    <a:pt x="29231" y="36361"/>
                  </a:lnTo>
                  <a:lnTo>
                    <a:pt x="4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4635825" y="47324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4613850" y="46993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0" y="651"/>
                  </a:moveTo>
                  <a:lnTo>
                    <a:pt x="957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4590250" y="466460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957" y="0"/>
                  </a:moveTo>
                  <a:lnTo>
                    <a:pt x="0" y="65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4568225" y="4631650"/>
              <a:ext cx="24000" cy="16275"/>
            </a:xfrm>
            <a:custGeom>
              <a:avLst/>
              <a:gdLst/>
              <a:ahLst/>
              <a:cxnLst/>
              <a:rect l="l" t="t" r="r" b="b"/>
              <a:pathLst>
                <a:path w="960" h="651" fill="none" extrusionOk="0">
                  <a:moveTo>
                    <a:pt x="1" y="651"/>
                  </a:moveTo>
                  <a:lnTo>
                    <a:pt x="959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4544750" y="45962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4522350" y="4562600"/>
              <a:ext cx="24000" cy="16300"/>
            </a:xfrm>
            <a:custGeom>
              <a:avLst/>
              <a:gdLst/>
              <a:ahLst/>
              <a:cxnLst/>
              <a:rect l="l" t="t" r="r" b="b"/>
              <a:pathLst>
                <a:path w="960" h="652" fill="none" extrusionOk="0">
                  <a:moveTo>
                    <a:pt x="1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4498375" y="45272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4476525" y="449340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4453625" y="4460150"/>
              <a:ext cx="23975" cy="16275"/>
            </a:xfrm>
            <a:custGeom>
              <a:avLst/>
              <a:gdLst/>
              <a:ahLst/>
              <a:cxnLst/>
              <a:rect l="l" t="t" r="r" b="b"/>
              <a:pathLst>
                <a:path w="959" h="651" fill="none" extrusionOk="0">
                  <a:moveTo>
                    <a:pt x="0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4430325" y="4426225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4406725" y="4391400"/>
              <a:ext cx="23950" cy="16325"/>
            </a:xfrm>
            <a:custGeom>
              <a:avLst/>
              <a:gdLst/>
              <a:ahLst/>
              <a:cxnLst/>
              <a:rect l="l" t="t" r="r" b="b"/>
              <a:pathLst>
                <a:path w="958" h="653" fill="none" extrusionOk="0">
                  <a:moveTo>
                    <a:pt x="1" y="652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4384750" y="43584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4361225" y="43230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4338875" y="42894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4314850" y="4254075"/>
              <a:ext cx="24000" cy="16300"/>
            </a:xfrm>
            <a:custGeom>
              <a:avLst/>
              <a:gdLst/>
              <a:ahLst/>
              <a:cxnLst/>
              <a:rect l="l" t="t" r="r" b="b"/>
              <a:pathLst>
                <a:path w="960" h="652" fill="none" extrusionOk="0">
                  <a:moveTo>
                    <a:pt x="1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4293025" y="4220225"/>
              <a:ext cx="23975" cy="16275"/>
            </a:xfrm>
            <a:custGeom>
              <a:avLst/>
              <a:gdLst/>
              <a:ahLst/>
              <a:cxnLst/>
              <a:rect l="l" t="t" r="r" b="b"/>
              <a:pathLst>
                <a:path w="959" h="651" fill="none" extrusionOk="0">
                  <a:moveTo>
                    <a:pt x="0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4270125" y="41869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4247725" y="4153675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4223875" y="4119000"/>
              <a:ext cx="26325" cy="17575"/>
            </a:xfrm>
            <a:custGeom>
              <a:avLst/>
              <a:gdLst/>
              <a:ahLst/>
              <a:cxnLst/>
              <a:rect l="l" t="t" r="r" b="b"/>
              <a:pathLst>
                <a:path w="1053" h="703" fill="none" extrusionOk="0">
                  <a:moveTo>
                    <a:pt x="0" y="702"/>
                  </a:moveTo>
                  <a:lnTo>
                    <a:pt x="1052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4201850" y="4085825"/>
              <a:ext cx="25900" cy="17825"/>
            </a:xfrm>
            <a:custGeom>
              <a:avLst/>
              <a:gdLst/>
              <a:ahLst/>
              <a:cxnLst/>
              <a:rect l="l" t="t" r="r" b="b"/>
              <a:pathLst>
                <a:path w="1036" h="713" fill="none" extrusionOk="0">
                  <a:moveTo>
                    <a:pt x="1" y="713"/>
                  </a:moveTo>
                  <a:lnTo>
                    <a:pt x="1035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4178350" y="4051100"/>
              <a:ext cx="26275" cy="17125"/>
            </a:xfrm>
            <a:custGeom>
              <a:avLst/>
              <a:gdLst/>
              <a:ahLst/>
              <a:cxnLst/>
              <a:rect l="l" t="t" r="r" b="b"/>
              <a:pathLst>
                <a:path w="1051" h="685" fill="none" extrusionOk="0">
                  <a:moveTo>
                    <a:pt x="1" y="684"/>
                  </a:moveTo>
                  <a:lnTo>
                    <a:pt x="1050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4155975" y="4016700"/>
              <a:ext cx="24500" cy="17875"/>
            </a:xfrm>
            <a:custGeom>
              <a:avLst/>
              <a:gdLst/>
              <a:ahLst/>
              <a:cxnLst/>
              <a:rect l="l" t="t" r="r" b="b"/>
              <a:pathLst>
                <a:path w="980" h="715" fill="none" extrusionOk="0">
                  <a:moveTo>
                    <a:pt x="1" y="715"/>
                  </a:moveTo>
                  <a:lnTo>
                    <a:pt x="97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4132000" y="3982425"/>
              <a:ext cx="25225" cy="16825"/>
            </a:xfrm>
            <a:custGeom>
              <a:avLst/>
              <a:gdLst/>
              <a:ahLst/>
              <a:cxnLst/>
              <a:rect l="l" t="t" r="r" b="b"/>
              <a:pathLst>
                <a:path w="1009" h="673" fill="none" extrusionOk="0">
                  <a:moveTo>
                    <a:pt x="0" y="673"/>
                  </a:moveTo>
                  <a:lnTo>
                    <a:pt x="100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4110150" y="3948425"/>
              <a:ext cx="25275" cy="16950"/>
            </a:xfrm>
            <a:custGeom>
              <a:avLst/>
              <a:gdLst/>
              <a:ahLst/>
              <a:cxnLst/>
              <a:rect l="l" t="t" r="r" b="b"/>
              <a:pathLst>
                <a:path w="1011" h="678" fill="none" extrusionOk="0">
                  <a:moveTo>
                    <a:pt x="1" y="677"/>
                  </a:moveTo>
                  <a:lnTo>
                    <a:pt x="1011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4087225" y="3914575"/>
              <a:ext cx="24425" cy="17575"/>
            </a:xfrm>
            <a:custGeom>
              <a:avLst/>
              <a:gdLst/>
              <a:ahLst/>
              <a:cxnLst/>
              <a:rect l="l" t="t" r="r" b="b"/>
              <a:pathLst>
                <a:path w="977" h="703" fill="none" extrusionOk="0">
                  <a:moveTo>
                    <a:pt x="1" y="703"/>
                  </a:moveTo>
                  <a:lnTo>
                    <a:pt x="977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4129575" y="4156650"/>
              <a:ext cx="174775" cy="266225"/>
            </a:xfrm>
            <a:custGeom>
              <a:avLst/>
              <a:gdLst/>
              <a:ahLst/>
              <a:cxnLst/>
              <a:rect l="l" t="t" r="r" b="b"/>
              <a:pathLst>
                <a:path w="6991" h="10649" extrusionOk="0">
                  <a:moveTo>
                    <a:pt x="1" y="1"/>
                  </a:moveTo>
                  <a:lnTo>
                    <a:pt x="1" y="1"/>
                  </a:lnTo>
                  <a:cubicBezTo>
                    <a:pt x="553" y="907"/>
                    <a:pt x="1122" y="1804"/>
                    <a:pt x="1692" y="2699"/>
                  </a:cubicBezTo>
                  <a:lnTo>
                    <a:pt x="3423" y="5371"/>
                  </a:lnTo>
                  <a:lnTo>
                    <a:pt x="5187" y="8022"/>
                  </a:lnTo>
                  <a:cubicBezTo>
                    <a:pt x="5781" y="8901"/>
                    <a:pt x="6377" y="9780"/>
                    <a:pt x="6990" y="10648"/>
                  </a:cubicBezTo>
                  <a:cubicBezTo>
                    <a:pt x="6437" y="9742"/>
                    <a:pt x="5869" y="8845"/>
                    <a:pt x="5298" y="7950"/>
                  </a:cubicBezTo>
                  <a:lnTo>
                    <a:pt x="3567" y="5276"/>
                  </a:lnTo>
                  <a:lnTo>
                    <a:pt x="1804" y="2626"/>
                  </a:lnTo>
                  <a:cubicBezTo>
                    <a:pt x="1209" y="1746"/>
                    <a:pt x="612" y="86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4374825" y="4538650"/>
              <a:ext cx="121475" cy="185125"/>
            </a:xfrm>
            <a:custGeom>
              <a:avLst/>
              <a:gdLst/>
              <a:ahLst/>
              <a:cxnLst/>
              <a:rect l="l" t="t" r="r" b="b"/>
              <a:pathLst>
                <a:path w="4859" h="7405" extrusionOk="0">
                  <a:moveTo>
                    <a:pt x="1" y="0"/>
                  </a:moveTo>
                  <a:cubicBezTo>
                    <a:pt x="376" y="636"/>
                    <a:pt x="766" y="1262"/>
                    <a:pt x="1160" y="1887"/>
                  </a:cubicBezTo>
                  <a:cubicBezTo>
                    <a:pt x="1553" y="2513"/>
                    <a:pt x="1959" y="3129"/>
                    <a:pt x="2358" y="3749"/>
                  </a:cubicBezTo>
                  <a:cubicBezTo>
                    <a:pt x="2768" y="4363"/>
                    <a:pt x="3172" y="4981"/>
                    <a:pt x="3588" y="5590"/>
                  </a:cubicBezTo>
                  <a:cubicBezTo>
                    <a:pt x="4005" y="6200"/>
                    <a:pt x="4424" y="6807"/>
                    <a:pt x="4859" y="7404"/>
                  </a:cubicBezTo>
                  <a:cubicBezTo>
                    <a:pt x="4483" y="6768"/>
                    <a:pt x="4093" y="6142"/>
                    <a:pt x="3699" y="5518"/>
                  </a:cubicBezTo>
                  <a:cubicBezTo>
                    <a:pt x="3306" y="4893"/>
                    <a:pt x="2900" y="4276"/>
                    <a:pt x="2502" y="3655"/>
                  </a:cubicBezTo>
                  <a:cubicBezTo>
                    <a:pt x="2091" y="3042"/>
                    <a:pt x="1687" y="2424"/>
                    <a:pt x="1270" y="1815"/>
                  </a:cubicBezTo>
                  <a:cubicBezTo>
                    <a:pt x="854" y="1206"/>
                    <a:pt x="435" y="598"/>
                    <a:pt x="1" y="0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4186000" y="3729125"/>
              <a:ext cx="1031825" cy="1137025"/>
            </a:xfrm>
            <a:custGeom>
              <a:avLst/>
              <a:gdLst/>
              <a:ahLst/>
              <a:cxnLst/>
              <a:rect l="l" t="t" r="r" b="b"/>
              <a:pathLst>
                <a:path w="41273" h="45481" extrusionOk="0">
                  <a:moveTo>
                    <a:pt x="20994" y="1"/>
                  </a:moveTo>
                  <a:cubicBezTo>
                    <a:pt x="13106" y="1"/>
                    <a:pt x="6025" y="5625"/>
                    <a:pt x="4500" y="13641"/>
                  </a:cubicBezTo>
                  <a:lnTo>
                    <a:pt x="568" y="34317"/>
                  </a:lnTo>
                  <a:cubicBezTo>
                    <a:pt x="0" y="37306"/>
                    <a:pt x="1980" y="40217"/>
                    <a:pt x="4969" y="40785"/>
                  </a:cubicBezTo>
                  <a:lnTo>
                    <a:pt x="29149" y="45383"/>
                  </a:lnTo>
                  <a:cubicBezTo>
                    <a:pt x="29494" y="45449"/>
                    <a:pt x="29839" y="45480"/>
                    <a:pt x="30179" y="45480"/>
                  </a:cubicBezTo>
                  <a:cubicBezTo>
                    <a:pt x="32779" y="45480"/>
                    <a:pt x="35115" y="43626"/>
                    <a:pt x="35618" y="40982"/>
                  </a:cubicBezTo>
                  <a:lnTo>
                    <a:pt x="39549" y="20307"/>
                  </a:lnTo>
                  <a:cubicBezTo>
                    <a:pt x="41273" y="11244"/>
                    <a:pt x="35268" y="2417"/>
                    <a:pt x="26203" y="694"/>
                  </a:cubicBezTo>
                  <a:lnTo>
                    <a:pt x="24114" y="295"/>
                  </a:lnTo>
                  <a:cubicBezTo>
                    <a:pt x="23067" y="97"/>
                    <a:pt x="22024" y="1"/>
                    <a:pt x="20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4272950" y="3735825"/>
              <a:ext cx="933225" cy="1123375"/>
            </a:xfrm>
            <a:custGeom>
              <a:avLst/>
              <a:gdLst/>
              <a:ahLst/>
              <a:cxnLst/>
              <a:rect l="l" t="t" r="r" b="b"/>
              <a:pathLst>
                <a:path w="37329" h="44935" extrusionOk="0">
                  <a:moveTo>
                    <a:pt x="20224" y="0"/>
                  </a:moveTo>
                  <a:cubicBezTo>
                    <a:pt x="12807" y="0"/>
                    <a:pt x="6149" y="5289"/>
                    <a:pt x="4714" y="12828"/>
                  </a:cubicBezTo>
                  <a:lnTo>
                    <a:pt x="534" y="34810"/>
                  </a:lnTo>
                  <a:cubicBezTo>
                    <a:pt x="0" y="37622"/>
                    <a:pt x="1862" y="40359"/>
                    <a:pt x="4673" y="40893"/>
                  </a:cubicBezTo>
                  <a:lnTo>
                    <a:pt x="25445" y="44843"/>
                  </a:lnTo>
                  <a:cubicBezTo>
                    <a:pt x="25770" y="44905"/>
                    <a:pt x="26093" y="44934"/>
                    <a:pt x="26413" y="44934"/>
                  </a:cubicBezTo>
                  <a:cubicBezTo>
                    <a:pt x="28860" y="44934"/>
                    <a:pt x="31056" y="43190"/>
                    <a:pt x="31528" y="40704"/>
                  </a:cubicBezTo>
                  <a:lnTo>
                    <a:pt x="35708" y="18722"/>
                  </a:lnTo>
                  <a:cubicBezTo>
                    <a:pt x="37329" y="10198"/>
                    <a:pt x="31682" y="1900"/>
                    <a:pt x="23159" y="278"/>
                  </a:cubicBezTo>
                  <a:cubicBezTo>
                    <a:pt x="22174" y="91"/>
                    <a:pt x="21192" y="0"/>
                    <a:pt x="20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4682675" y="3603575"/>
              <a:ext cx="299950" cy="192425"/>
            </a:xfrm>
            <a:custGeom>
              <a:avLst/>
              <a:gdLst/>
              <a:ahLst/>
              <a:cxnLst/>
              <a:rect l="l" t="t" r="r" b="b"/>
              <a:pathLst>
                <a:path w="11998" h="7697" extrusionOk="0">
                  <a:moveTo>
                    <a:pt x="3757" y="0"/>
                  </a:moveTo>
                  <a:cubicBezTo>
                    <a:pt x="2224" y="0"/>
                    <a:pt x="855" y="1090"/>
                    <a:pt x="559" y="2648"/>
                  </a:cubicBezTo>
                  <a:lnTo>
                    <a:pt x="0" y="5584"/>
                  </a:lnTo>
                  <a:lnTo>
                    <a:pt x="1419" y="5854"/>
                  </a:lnTo>
                  <a:lnTo>
                    <a:pt x="1978" y="2919"/>
                  </a:lnTo>
                  <a:cubicBezTo>
                    <a:pt x="2143" y="2051"/>
                    <a:pt x="2904" y="1444"/>
                    <a:pt x="3756" y="1444"/>
                  </a:cubicBezTo>
                  <a:cubicBezTo>
                    <a:pt x="3868" y="1444"/>
                    <a:pt x="3982" y="1455"/>
                    <a:pt x="4096" y="1477"/>
                  </a:cubicBezTo>
                  <a:lnTo>
                    <a:pt x="8801" y="2372"/>
                  </a:lnTo>
                  <a:cubicBezTo>
                    <a:pt x="9783" y="2559"/>
                    <a:pt x="10430" y="3509"/>
                    <a:pt x="10243" y="4490"/>
                  </a:cubicBezTo>
                  <a:lnTo>
                    <a:pt x="9685" y="7426"/>
                  </a:lnTo>
                  <a:lnTo>
                    <a:pt x="11104" y="7696"/>
                  </a:lnTo>
                  <a:lnTo>
                    <a:pt x="11662" y="4761"/>
                  </a:lnTo>
                  <a:cubicBezTo>
                    <a:pt x="11998" y="2996"/>
                    <a:pt x="10835" y="1288"/>
                    <a:pt x="9072" y="953"/>
                  </a:cubicBezTo>
                  <a:lnTo>
                    <a:pt x="4366" y="58"/>
                  </a:lnTo>
                  <a:cubicBezTo>
                    <a:pt x="4162" y="19"/>
                    <a:pt x="3958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4675375" y="3611775"/>
              <a:ext cx="299950" cy="192425"/>
            </a:xfrm>
            <a:custGeom>
              <a:avLst/>
              <a:gdLst/>
              <a:ahLst/>
              <a:cxnLst/>
              <a:rect l="l" t="t" r="r" b="b"/>
              <a:pathLst>
                <a:path w="11998" h="7697" extrusionOk="0">
                  <a:moveTo>
                    <a:pt x="3756" y="0"/>
                  </a:moveTo>
                  <a:cubicBezTo>
                    <a:pt x="2224" y="0"/>
                    <a:pt x="855" y="1090"/>
                    <a:pt x="559" y="2648"/>
                  </a:cubicBezTo>
                  <a:lnTo>
                    <a:pt x="0" y="5584"/>
                  </a:lnTo>
                  <a:lnTo>
                    <a:pt x="1419" y="5854"/>
                  </a:lnTo>
                  <a:lnTo>
                    <a:pt x="1977" y="2919"/>
                  </a:lnTo>
                  <a:cubicBezTo>
                    <a:pt x="2142" y="2051"/>
                    <a:pt x="2904" y="1445"/>
                    <a:pt x="3756" y="1445"/>
                  </a:cubicBezTo>
                  <a:cubicBezTo>
                    <a:pt x="3868" y="1445"/>
                    <a:pt x="3982" y="1455"/>
                    <a:pt x="4096" y="1477"/>
                  </a:cubicBezTo>
                  <a:lnTo>
                    <a:pt x="8801" y="2372"/>
                  </a:lnTo>
                  <a:cubicBezTo>
                    <a:pt x="9783" y="2557"/>
                    <a:pt x="10430" y="3509"/>
                    <a:pt x="10243" y="4490"/>
                  </a:cubicBezTo>
                  <a:lnTo>
                    <a:pt x="9685" y="7426"/>
                  </a:lnTo>
                  <a:lnTo>
                    <a:pt x="11104" y="7696"/>
                  </a:lnTo>
                  <a:lnTo>
                    <a:pt x="11104" y="7695"/>
                  </a:lnTo>
                  <a:lnTo>
                    <a:pt x="11662" y="4759"/>
                  </a:lnTo>
                  <a:cubicBezTo>
                    <a:pt x="11997" y="2996"/>
                    <a:pt x="10835" y="1288"/>
                    <a:pt x="9070" y="953"/>
                  </a:cubicBezTo>
                  <a:lnTo>
                    <a:pt x="4365" y="58"/>
                  </a:lnTo>
                  <a:cubicBezTo>
                    <a:pt x="4160" y="19"/>
                    <a:pt x="3957" y="0"/>
                    <a:pt x="3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4687175" y="3628525"/>
              <a:ext cx="271850" cy="185175"/>
            </a:xfrm>
            <a:custGeom>
              <a:avLst/>
              <a:gdLst/>
              <a:ahLst/>
              <a:cxnLst/>
              <a:rect l="l" t="t" r="r" b="b"/>
              <a:pathLst>
                <a:path w="10874" h="7407" fill="none" extrusionOk="0">
                  <a:moveTo>
                    <a:pt x="9974" y="7406"/>
                  </a:moveTo>
                  <a:lnTo>
                    <a:pt x="10648" y="3863"/>
                  </a:lnTo>
                  <a:cubicBezTo>
                    <a:pt x="10874" y="2679"/>
                    <a:pt x="10094" y="1532"/>
                    <a:pt x="8908" y="1306"/>
                  </a:cubicBezTo>
                  <a:lnTo>
                    <a:pt x="3231" y="227"/>
                  </a:lnTo>
                  <a:cubicBezTo>
                    <a:pt x="2047" y="1"/>
                    <a:pt x="900" y="782"/>
                    <a:pt x="674" y="1967"/>
                  </a:cubicBezTo>
                  <a:lnTo>
                    <a:pt x="0" y="5509"/>
                  </a:lnTo>
                </a:path>
              </a:pathLst>
            </a:custGeom>
            <a:noFill/>
            <a:ln w="4250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4185525" y="3716650"/>
              <a:ext cx="933275" cy="1123375"/>
            </a:xfrm>
            <a:custGeom>
              <a:avLst/>
              <a:gdLst/>
              <a:ahLst/>
              <a:cxnLst/>
              <a:rect l="l" t="t" r="r" b="b"/>
              <a:pathLst>
                <a:path w="37331" h="44935" extrusionOk="0">
                  <a:moveTo>
                    <a:pt x="20224" y="0"/>
                  </a:moveTo>
                  <a:cubicBezTo>
                    <a:pt x="12808" y="0"/>
                    <a:pt x="6149" y="5289"/>
                    <a:pt x="4716" y="12828"/>
                  </a:cubicBezTo>
                  <a:lnTo>
                    <a:pt x="536" y="34810"/>
                  </a:lnTo>
                  <a:cubicBezTo>
                    <a:pt x="0" y="37621"/>
                    <a:pt x="1864" y="40358"/>
                    <a:pt x="4674" y="40893"/>
                  </a:cubicBezTo>
                  <a:lnTo>
                    <a:pt x="25447" y="44843"/>
                  </a:lnTo>
                  <a:cubicBezTo>
                    <a:pt x="25771" y="44905"/>
                    <a:pt x="26095" y="44934"/>
                    <a:pt x="26414" y="44934"/>
                  </a:cubicBezTo>
                  <a:cubicBezTo>
                    <a:pt x="28860" y="44934"/>
                    <a:pt x="31056" y="43190"/>
                    <a:pt x="31528" y="40704"/>
                  </a:cubicBezTo>
                  <a:lnTo>
                    <a:pt x="35708" y="18722"/>
                  </a:lnTo>
                  <a:cubicBezTo>
                    <a:pt x="37330" y="10198"/>
                    <a:pt x="31682" y="1898"/>
                    <a:pt x="23159" y="278"/>
                  </a:cubicBezTo>
                  <a:cubicBezTo>
                    <a:pt x="22174" y="91"/>
                    <a:pt x="21193" y="0"/>
                    <a:pt x="20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4588100" y="3728900"/>
              <a:ext cx="528400" cy="537075"/>
            </a:xfrm>
            <a:custGeom>
              <a:avLst/>
              <a:gdLst/>
              <a:ahLst/>
              <a:cxnLst/>
              <a:rect l="l" t="t" r="r" b="b"/>
              <a:pathLst>
                <a:path w="21136" h="21483" extrusionOk="0">
                  <a:moveTo>
                    <a:pt x="7769" y="1"/>
                  </a:moveTo>
                  <a:lnTo>
                    <a:pt x="7769" y="1"/>
                  </a:lnTo>
                  <a:cubicBezTo>
                    <a:pt x="0" y="10632"/>
                    <a:pt x="19167" y="21483"/>
                    <a:pt x="19167" y="21483"/>
                  </a:cubicBezTo>
                  <a:lnTo>
                    <a:pt x="19892" y="19474"/>
                  </a:lnTo>
                  <a:cubicBezTo>
                    <a:pt x="21135" y="16024"/>
                    <a:pt x="21129" y="12231"/>
                    <a:pt x="19790" y="8816"/>
                  </a:cubicBezTo>
                  <a:cubicBezTo>
                    <a:pt x="16515" y="473"/>
                    <a:pt x="7770" y="1"/>
                    <a:pt x="7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4176925" y="3715025"/>
              <a:ext cx="933225" cy="1123350"/>
            </a:xfrm>
            <a:custGeom>
              <a:avLst/>
              <a:gdLst/>
              <a:ahLst/>
              <a:cxnLst/>
              <a:rect l="l" t="t" r="r" b="b"/>
              <a:pathLst>
                <a:path w="37329" h="44934" extrusionOk="0">
                  <a:moveTo>
                    <a:pt x="20222" y="0"/>
                  </a:moveTo>
                  <a:cubicBezTo>
                    <a:pt x="12806" y="0"/>
                    <a:pt x="6148" y="5289"/>
                    <a:pt x="4715" y="12826"/>
                  </a:cubicBezTo>
                  <a:lnTo>
                    <a:pt x="534" y="34810"/>
                  </a:lnTo>
                  <a:cubicBezTo>
                    <a:pt x="0" y="37621"/>
                    <a:pt x="1863" y="40358"/>
                    <a:pt x="4673" y="40892"/>
                  </a:cubicBezTo>
                  <a:lnTo>
                    <a:pt x="25445" y="44842"/>
                  </a:lnTo>
                  <a:cubicBezTo>
                    <a:pt x="25770" y="44903"/>
                    <a:pt x="26093" y="44933"/>
                    <a:pt x="26412" y="44933"/>
                  </a:cubicBezTo>
                  <a:cubicBezTo>
                    <a:pt x="28858" y="44933"/>
                    <a:pt x="31055" y="43189"/>
                    <a:pt x="31528" y="40703"/>
                  </a:cubicBezTo>
                  <a:lnTo>
                    <a:pt x="35709" y="18721"/>
                  </a:lnTo>
                  <a:cubicBezTo>
                    <a:pt x="37329" y="10197"/>
                    <a:pt x="31681" y="1898"/>
                    <a:pt x="23159" y="278"/>
                  </a:cubicBezTo>
                  <a:cubicBezTo>
                    <a:pt x="22174" y="91"/>
                    <a:pt x="21191" y="0"/>
                    <a:pt x="20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4190475" y="3707725"/>
              <a:ext cx="897600" cy="1123400"/>
            </a:xfrm>
            <a:custGeom>
              <a:avLst/>
              <a:gdLst/>
              <a:ahLst/>
              <a:cxnLst/>
              <a:rect l="l" t="t" r="r" b="b"/>
              <a:pathLst>
                <a:path w="35904" h="44936" fill="none" extrusionOk="0">
                  <a:moveTo>
                    <a:pt x="4495" y="40621"/>
                  </a:moveTo>
                  <a:lnTo>
                    <a:pt x="24475" y="44420"/>
                  </a:lnTo>
                  <a:cubicBezTo>
                    <a:pt x="27177" y="44935"/>
                    <a:pt x="29810" y="43144"/>
                    <a:pt x="30324" y="40440"/>
                  </a:cubicBezTo>
                  <a:lnTo>
                    <a:pt x="34345" y="19298"/>
                  </a:lnTo>
                  <a:cubicBezTo>
                    <a:pt x="35903" y="11099"/>
                    <a:pt x="30472" y="3117"/>
                    <a:pt x="22274" y="1559"/>
                  </a:cubicBezTo>
                  <a:lnTo>
                    <a:pt x="22274" y="1559"/>
                  </a:lnTo>
                  <a:cubicBezTo>
                    <a:pt x="14078" y="0"/>
                    <a:pt x="6095" y="5431"/>
                    <a:pt x="4535" y="13629"/>
                  </a:cubicBezTo>
                  <a:lnTo>
                    <a:pt x="515" y="34771"/>
                  </a:lnTo>
                  <a:cubicBezTo>
                    <a:pt x="1" y="37475"/>
                    <a:pt x="1793" y="40107"/>
                    <a:pt x="4495" y="40621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4292225" y="4294025"/>
              <a:ext cx="651150" cy="448925"/>
            </a:xfrm>
            <a:custGeom>
              <a:avLst/>
              <a:gdLst/>
              <a:ahLst/>
              <a:cxnLst/>
              <a:rect l="l" t="t" r="r" b="b"/>
              <a:pathLst>
                <a:path w="26046" h="17957" extrusionOk="0">
                  <a:moveTo>
                    <a:pt x="4473" y="1"/>
                  </a:moveTo>
                  <a:cubicBezTo>
                    <a:pt x="3313" y="1"/>
                    <a:pt x="2271" y="829"/>
                    <a:pt x="2047" y="2009"/>
                  </a:cubicBezTo>
                  <a:lnTo>
                    <a:pt x="255" y="11433"/>
                  </a:lnTo>
                  <a:cubicBezTo>
                    <a:pt x="1" y="12767"/>
                    <a:pt x="886" y="14066"/>
                    <a:pt x="2219" y="14320"/>
                  </a:cubicBezTo>
                  <a:lnTo>
                    <a:pt x="10587" y="16524"/>
                  </a:lnTo>
                  <a:cubicBezTo>
                    <a:pt x="11749" y="16831"/>
                    <a:pt x="12930" y="17047"/>
                    <a:pt x="14123" y="17173"/>
                  </a:cubicBezTo>
                  <a:lnTo>
                    <a:pt x="21111" y="17913"/>
                  </a:lnTo>
                  <a:cubicBezTo>
                    <a:pt x="21265" y="17942"/>
                    <a:pt x="21419" y="17956"/>
                    <a:pt x="21570" y="17956"/>
                  </a:cubicBezTo>
                  <a:cubicBezTo>
                    <a:pt x="22732" y="17956"/>
                    <a:pt x="23774" y="17129"/>
                    <a:pt x="23999" y="15949"/>
                  </a:cubicBezTo>
                  <a:lnTo>
                    <a:pt x="25791" y="6525"/>
                  </a:lnTo>
                  <a:cubicBezTo>
                    <a:pt x="26046" y="5191"/>
                    <a:pt x="25161" y="3891"/>
                    <a:pt x="23827" y="3636"/>
                  </a:cubicBezTo>
                  <a:lnTo>
                    <a:pt x="14447" y="2364"/>
                  </a:lnTo>
                  <a:lnTo>
                    <a:pt x="4934" y="45"/>
                  </a:lnTo>
                  <a:cubicBezTo>
                    <a:pt x="4779" y="15"/>
                    <a:pt x="4625" y="1"/>
                    <a:pt x="4473" y="1"/>
                  </a:cubicBezTo>
                  <a:close/>
                </a:path>
              </a:pathLst>
            </a:custGeom>
            <a:solidFill>
              <a:srgbClr val="061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4287725" y="4287600"/>
              <a:ext cx="651125" cy="448925"/>
            </a:xfrm>
            <a:custGeom>
              <a:avLst/>
              <a:gdLst/>
              <a:ahLst/>
              <a:cxnLst/>
              <a:rect l="l" t="t" r="r" b="b"/>
              <a:pathLst>
                <a:path w="26045" h="17957" extrusionOk="0">
                  <a:moveTo>
                    <a:pt x="4475" y="1"/>
                  </a:moveTo>
                  <a:cubicBezTo>
                    <a:pt x="3314" y="1"/>
                    <a:pt x="2271" y="828"/>
                    <a:pt x="2047" y="2008"/>
                  </a:cubicBezTo>
                  <a:lnTo>
                    <a:pt x="254" y="11432"/>
                  </a:lnTo>
                  <a:cubicBezTo>
                    <a:pt x="1" y="12768"/>
                    <a:pt x="884" y="14066"/>
                    <a:pt x="2220" y="14321"/>
                  </a:cubicBezTo>
                  <a:lnTo>
                    <a:pt x="10588" y="16525"/>
                  </a:lnTo>
                  <a:cubicBezTo>
                    <a:pt x="11747" y="16830"/>
                    <a:pt x="12930" y="17048"/>
                    <a:pt x="14123" y="17174"/>
                  </a:cubicBezTo>
                  <a:lnTo>
                    <a:pt x="21111" y="17912"/>
                  </a:lnTo>
                  <a:cubicBezTo>
                    <a:pt x="21266" y="17942"/>
                    <a:pt x="21420" y="17956"/>
                    <a:pt x="21572" y="17956"/>
                  </a:cubicBezTo>
                  <a:cubicBezTo>
                    <a:pt x="22732" y="17956"/>
                    <a:pt x="23774" y="17128"/>
                    <a:pt x="23999" y="15948"/>
                  </a:cubicBezTo>
                  <a:lnTo>
                    <a:pt x="25791" y="6524"/>
                  </a:lnTo>
                  <a:cubicBezTo>
                    <a:pt x="26044" y="5190"/>
                    <a:pt x="25161" y="3891"/>
                    <a:pt x="23827" y="3637"/>
                  </a:cubicBezTo>
                  <a:lnTo>
                    <a:pt x="14447" y="2364"/>
                  </a:lnTo>
                  <a:lnTo>
                    <a:pt x="4934" y="44"/>
                  </a:lnTo>
                  <a:cubicBezTo>
                    <a:pt x="4780" y="15"/>
                    <a:pt x="4626" y="1"/>
                    <a:pt x="4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4277125" y="4267600"/>
              <a:ext cx="678400" cy="487975"/>
            </a:xfrm>
            <a:custGeom>
              <a:avLst/>
              <a:gdLst/>
              <a:ahLst/>
              <a:cxnLst/>
              <a:rect l="l" t="t" r="r" b="b"/>
              <a:pathLst>
                <a:path w="27136" h="19519" fill="none" extrusionOk="0">
                  <a:moveTo>
                    <a:pt x="21709" y="19256"/>
                  </a:moveTo>
                  <a:lnTo>
                    <a:pt x="14523" y="18497"/>
                  </a:lnTo>
                  <a:cubicBezTo>
                    <a:pt x="13295" y="18367"/>
                    <a:pt x="12081" y="18144"/>
                    <a:pt x="10886" y="17829"/>
                  </a:cubicBezTo>
                  <a:lnTo>
                    <a:pt x="2281" y="15562"/>
                  </a:lnTo>
                  <a:cubicBezTo>
                    <a:pt x="910" y="15300"/>
                    <a:pt x="0" y="13965"/>
                    <a:pt x="261" y="12592"/>
                  </a:cubicBezTo>
                  <a:lnTo>
                    <a:pt x="1622" y="5430"/>
                  </a:lnTo>
                  <a:lnTo>
                    <a:pt x="1277" y="4342"/>
                  </a:lnTo>
                  <a:lnTo>
                    <a:pt x="1859" y="2887"/>
                  </a:lnTo>
                  <a:cubicBezTo>
                    <a:pt x="2121" y="1515"/>
                    <a:pt x="2622" y="1"/>
                    <a:pt x="3993" y="261"/>
                  </a:cubicBezTo>
                  <a:lnTo>
                    <a:pt x="15205" y="2392"/>
                  </a:lnTo>
                  <a:lnTo>
                    <a:pt x="25084" y="4000"/>
                  </a:lnTo>
                  <a:cubicBezTo>
                    <a:pt x="26457" y="4260"/>
                    <a:pt x="27136" y="5931"/>
                    <a:pt x="26874" y="7304"/>
                  </a:cubicBezTo>
                  <a:lnTo>
                    <a:pt x="26808" y="9267"/>
                  </a:lnTo>
                  <a:lnTo>
                    <a:pt x="26091" y="9812"/>
                  </a:lnTo>
                  <a:lnTo>
                    <a:pt x="24680" y="17236"/>
                  </a:lnTo>
                  <a:cubicBezTo>
                    <a:pt x="24418" y="18609"/>
                    <a:pt x="23082" y="19518"/>
                    <a:pt x="21709" y="19256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4325000" y="4288875"/>
              <a:ext cx="620200" cy="217450"/>
            </a:xfrm>
            <a:custGeom>
              <a:avLst/>
              <a:gdLst/>
              <a:ahLst/>
              <a:cxnLst/>
              <a:rect l="l" t="t" r="r" b="b"/>
              <a:pathLst>
                <a:path w="24808" h="8698" extrusionOk="0">
                  <a:moveTo>
                    <a:pt x="2334" y="1"/>
                  </a:moveTo>
                  <a:cubicBezTo>
                    <a:pt x="1546" y="1"/>
                    <a:pt x="973" y="169"/>
                    <a:pt x="900" y="471"/>
                  </a:cubicBezTo>
                  <a:lnTo>
                    <a:pt x="114" y="3747"/>
                  </a:lnTo>
                  <a:cubicBezTo>
                    <a:pt x="0" y="4221"/>
                    <a:pt x="1091" y="4822"/>
                    <a:pt x="2530" y="5080"/>
                  </a:cubicBezTo>
                  <a:lnTo>
                    <a:pt x="11439" y="6890"/>
                  </a:lnTo>
                  <a:cubicBezTo>
                    <a:pt x="12650" y="7136"/>
                    <a:pt x="13863" y="7351"/>
                    <a:pt x="15069" y="7531"/>
                  </a:cubicBezTo>
                  <a:lnTo>
                    <a:pt x="21995" y="8564"/>
                  </a:lnTo>
                  <a:cubicBezTo>
                    <a:pt x="22511" y="8656"/>
                    <a:pt x="22935" y="8698"/>
                    <a:pt x="23278" y="8698"/>
                  </a:cubicBezTo>
                  <a:cubicBezTo>
                    <a:pt x="24072" y="8698"/>
                    <a:pt x="24426" y="8476"/>
                    <a:pt x="24457" y="8151"/>
                  </a:cubicBezTo>
                  <a:lnTo>
                    <a:pt x="24765" y="4965"/>
                  </a:lnTo>
                  <a:cubicBezTo>
                    <a:pt x="24808" y="4523"/>
                    <a:pt x="23803" y="3966"/>
                    <a:pt x="22529" y="3723"/>
                  </a:cubicBezTo>
                  <a:lnTo>
                    <a:pt x="13415" y="2160"/>
                  </a:lnTo>
                  <a:lnTo>
                    <a:pt x="3641" y="131"/>
                  </a:lnTo>
                  <a:cubicBezTo>
                    <a:pt x="3176" y="43"/>
                    <a:pt x="2728" y="1"/>
                    <a:pt x="2334" y="1"/>
                  </a:cubicBezTo>
                  <a:close/>
                </a:path>
              </a:pathLst>
            </a:custGeom>
            <a:solidFill>
              <a:srgbClr val="061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4321175" y="4281800"/>
              <a:ext cx="620225" cy="216650"/>
            </a:xfrm>
            <a:custGeom>
              <a:avLst/>
              <a:gdLst/>
              <a:ahLst/>
              <a:cxnLst/>
              <a:rect l="l" t="t" r="r" b="b"/>
              <a:pathLst>
                <a:path w="24809" h="8666" extrusionOk="0">
                  <a:moveTo>
                    <a:pt x="2333" y="1"/>
                  </a:moveTo>
                  <a:cubicBezTo>
                    <a:pt x="1547" y="1"/>
                    <a:pt x="975" y="169"/>
                    <a:pt x="902" y="472"/>
                  </a:cubicBezTo>
                  <a:lnTo>
                    <a:pt x="115" y="3747"/>
                  </a:lnTo>
                  <a:cubicBezTo>
                    <a:pt x="1" y="4220"/>
                    <a:pt x="1092" y="4822"/>
                    <a:pt x="2532" y="5081"/>
                  </a:cubicBezTo>
                  <a:lnTo>
                    <a:pt x="11441" y="6891"/>
                  </a:lnTo>
                  <a:cubicBezTo>
                    <a:pt x="12651" y="7137"/>
                    <a:pt x="13865" y="7350"/>
                    <a:pt x="15070" y="7530"/>
                  </a:cubicBezTo>
                  <a:lnTo>
                    <a:pt x="21997" y="8565"/>
                  </a:lnTo>
                  <a:lnTo>
                    <a:pt x="21997" y="8565"/>
                  </a:lnTo>
                  <a:lnTo>
                    <a:pt x="21995" y="8563"/>
                  </a:lnTo>
                  <a:lnTo>
                    <a:pt x="21995" y="8563"/>
                  </a:lnTo>
                  <a:cubicBezTo>
                    <a:pt x="22381" y="8633"/>
                    <a:pt x="22748" y="8665"/>
                    <a:pt x="23076" y="8665"/>
                  </a:cubicBezTo>
                  <a:cubicBezTo>
                    <a:pt x="23866" y="8665"/>
                    <a:pt x="24427" y="8476"/>
                    <a:pt x="24457" y="8150"/>
                  </a:cubicBezTo>
                  <a:lnTo>
                    <a:pt x="24765" y="4964"/>
                  </a:lnTo>
                  <a:cubicBezTo>
                    <a:pt x="24808" y="4523"/>
                    <a:pt x="23805" y="3966"/>
                    <a:pt x="22529" y="3722"/>
                  </a:cubicBezTo>
                  <a:lnTo>
                    <a:pt x="13417" y="2160"/>
                  </a:lnTo>
                  <a:lnTo>
                    <a:pt x="3642" y="132"/>
                  </a:lnTo>
                  <a:cubicBezTo>
                    <a:pt x="3176" y="43"/>
                    <a:pt x="2727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4527550" y="3895725"/>
              <a:ext cx="350175" cy="350150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7004" y="1"/>
                  </a:moveTo>
                  <a:cubicBezTo>
                    <a:pt x="5146" y="1"/>
                    <a:pt x="3365" y="737"/>
                    <a:pt x="2052" y="2051"/>
                  </a:cubicBezTo>
                  <a:cubicBezTo>
                    <a:pt x="738" y="3364"/>
                    <a:pt x="0" y="5145"/>
                    <a:pt x="0" y="7003"/>
                  </a:cubicBezTo>
                  <a:cubicBezTo>
                    <a:pt x="0" y="8859"/>
                    <a:pt x="738" y="10641"/>
                    <a:pt x="2052" y="11955"/>
                  </a:cubicBezTo>
                  <a:cubicBezTo>
                    <a:pt x="3365" y="13267"/>
                    <a:pt x="5146" y="14005"/>
                    <a:pt x="7004" y="14005"/>
                  </a:cubicBezTo>
                  <a:cubicBezTo>
                    <a:pt x="8860" y="14005"/>
                    <a:pt x="10642" y="13267"/>
                    <a:pt x="11954" y="11955"/>
                  </a:cubicBezTo>
                  <a:cubicBezTo>
                    <a:pt x="13268" y="10641"/>
                    <a:pt x="14006" y="8859"/>
                    <a:pt x="14006" y="7003"/>
                  </a:cubicBezTo>
                  <a:cubicBezTo>
                    <a:pt x="14006" y="5145"/>
                    <a:pt x="13268" y="3364"/>
                    <a:pt x="11954" y="2051"/>
                  </a:cubicBezTo>
                  <a:cubicBezTo>
                    <a:pt x="10642" y="737"/>
                    <a:pt x="8860" y="1"/>
                    <a:pt x="7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4518875" y="3887675"/>
              <a:ext cx="350150" cy="350125"/>
            </a:xfrm>
            <a:custGeom>
              <a:avLst/>
              <a:gdLst/>
              <a:ahLst/>
              <a:cxnLst/>
              <a:rect l="l" t="t" r="r" b="b"/>
              <a:pathLst>
                <a:path w="14006" h="14005" extrusionOk="0">
                  <a:moveTo>
                    <a:pt x="7003" y="0"/>
                  </a:moveTo>
                  <a:cubicBezTo>
                    <a:pt x="5145" y="0"/>
                    <a:pt x="3365" y="738"/>
                    <a:pt x="2051" y="2051"/>
                  </a:cubicBezTo>
                  <a:cubicBezTo>
                    <a:pt x="739" y="3365"/>
                    <a:pt x="0" y="5146"/>
                    <a:pt x="0" y="7003"/>
                  </a:cubicBezTo>
                  <a:cubicBezTo>
                    <a:pt x="0" y="8860"/>
                    <a:pt x="739" y="10640"/>
                    <a:pt x="2051" y="11954"/>
                  </a:cubicBezTo>
                  <a:cubicBezTo>
                    <a:pt x="3365" y="13268"/>
                    <a:pt x="5145" y="14005"/>
                    <a:pt x="7003" y="14005"/>
                  </a:cubicBezTo>
                  <a:cubicBezTo>
                    <a:pt x="8861" y="14005"/>
                    <a:pt x="10641" y="13268"/>
                    <a:pt x="11954" y="11954"/>
                  </a:cubicBezTo>
                  <a:cubicBezTo>
                    <a:pt x="13267" y="10640"/>
                    <a:pt x="14005" y="8860"/>
                    <a:pt x="14005" y="7003"/>
                  </a:cubicBezTo>
                  <a:cubicBezTo>
                    <a:pt x="14005" y="5146"/>
                    <a:pt x="13267" y="3365"/>
                    <a:pt x="11954" y="2051"/>
                  </a:cubicBezTo>
                  <a:cubicBezTo>
                    <a:pt x="10641" y="738"/>
                    <a:pt x="8861" y="0"/>
                    <a:pt x="7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4540450" y="3907775"/>
              <a:ext cx="307450" cy="307450"/>
            </a:xfrm>
            <a:custGeom>
              <a:avLst/>
              <a:gdLst/>
              <a:ahLst/>
              <a:cxnLst/>
              <a:rect l="l" t="t" r="r" b="b"/>
              <a:pathLst>
                <a:path w="12298" h="12298" fill="none" extrusionOk="0">
                  <a:moveTo>
                    <a:pt x="10497" y="1802"/>
                  </a:moveTo>
                  <a:cubicBezTo>
                    <a:pt x="11650" y="2955"/>
                    <a:pt x="12297" y="4519"/>
                    <a:pt x="12297" y="6150"/>
                  </a:cubicBezTo>
                  <a:cubicBezTo>
                    <a:pt x="12297" y="7780"/>
                    <a:pt x="11650" y="9344"/>
                    <a:pt x="10497" y="10497"/>
                  </a:cubicBezTo>
                  <a:cubicBezTo>
                    <a:pt x="9343" y="11650"/>
                    <a:pt x="7780" y="12297"/>
                    <a:pt x="6150" y="12297"/>
                  </a:cubicBezTo>
                  <a:cubicBezTo>
                    <a:pt x="4518" y="12297"/>
                    <a:pt x="2955" y="11650"/>
                    <a:pt x="1802" y="10497"/>
                  </a:cubicBezTo>
                  <a:cubicBezTo>
                    <a:pt x="648" y="9344"/>
                    <a:pt x="1" y="7780"/>
                    <a:pt x="1" y="6150"/>
                  </a:cubicBezTo>
                  <a:cubicBezTo>
                    <a:pt x="1" y="4519"/>
                    <a:pt x="648" y="2955"/>
                    <a:pt x="1802" y="1802"/>
                  </a:cubicBezTo>
                  <a:cubicBezTo>
                    <a:pt x="2955" y="650"/>
                    <a:pt x="4518" y="1"/>
                    <a:pt x="6150" y="1"/>
                  </a:cubicBezTo>
                  <a:cubicBezTo>
                    <a:pt x="7780" y="1"/>
                    <a:pt x="9343" y="650"/>
                    <a:pt x="10497" y="1802"/>
                  </a:cubicBezTo>
                  <a:close/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4494700" y="3861050"/>
              <a:ext cx="401400" cy="401400"/>
            </a:xfrm>
            <a:custGeom>
              <a:avLst/>
              <a:gdLst/>
              <a:ahLst/>
              <a:cxnLst/>
              <a:rect l="l" t="t" r="r" b="b"/>
              <a:pathLst>
                <a:path w="16056" h="16056" fill="none" extrusionOk="0">
                  <a:moveTo>
                    <a:pt x="13704" y="2352"/>
                  </a:moveTo>
                  <a:cubicBezTo>
                    <a:pt x="15211" y="3857"/>
                    <a:pt x="16056" y="5899"/>
                    <a:pt x="16056" y="8027"/>
                  </a:cubicBezTo>
                  <a:cubicBezTo>
                    <a:pt x="16056" y="10157"/>
                    <a:pt x="15211" y="12199"/>
                    <a:pt x="13704" y="13704"/>
                  </a:cubicBezTo>
                  <a:cubicBezTo>
                    <a:pt x="12199" y="15209"/>
                    <a:pt x="10157" y="16056"/>
                    <a:pt x="8029" y="16056"/>
                  </a:cubicBezTo>
                  <a:cubicBezTo>
                    <a:pt x="5899" y="16056"/>
                    <a:pt x="3857" y="15209"/>
                    <a:pt x="2352" y="13704"/>
                  </a:cubicBezTo>
                  <a:cubicBezTo>
                    <a:pt x="847" y="12199"/>
                    <a:pt x="0" y="10157"/>
                    <a:pt x="0" y="8027"/>
                  </a:cubicBezTo>
                  <a:cubicBezTo>
                    <a:pt x="0" y="5899"/>
                    <a:pt x="847" y="3857"/>
                    <a:pt x="2352" y="2352"/>
                  </a:cubicBezTo>
                  <a:cubicBezTo>
                    <a:pt x="3857" y="846"/>
                    <a:pt x="5899" y="0"/>
                    <a:pt x="8029" y="0"/>
                  </a:cubicBezTo>
                  <a:cubicBezTo>
                    <a:pt x="10157" y="0"/>
                    <a:pt x="12199" y="846"/>
                    <a:pt x="13704" y="2352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4325500" y="4401425"/>
              <a:ext cx="594925" cy="114000"/>
            </a:xfrm>
            <a:custGeom>
              <a:avLst/>
              <a:gdLst/>
              <a:ahLst/>
              <a:cxnLst/>
              <a:rect l="l" t="t" r="r" b="b"/>
              <a:pathLst>
                <a:path w="23797" h="4560" fill="none" extrusionOk="0">
                  <a:moveTo>
                    <a:pt x="1" y="1"/>
                  </a:moveTo>
                  <a:cubicBezTo>
                    <a:pt x="1" y="1"/>
                    <a:pt x="5358" y="2996"/>
                    <a:pt x="23796" y="4560"/>
                  </a:cubicBezTo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4302275" y="4375375"/>
              <a:ext cx="52250" cy="56325"/>
            </a:xfrm>
            <a:custGeom>
              <a:avLst/>
              <a:gdLst/>
              <a:ahLst/>
              <a:cxnLst/>
              <a:rect l="l" t="t" r="r" b="b"/>
              <a:pathLst>
                <a:path w="2090" h="2253" extrusionOk="0">
                  <a:moveTo>
                    <a:pt x="991" y="0"/>
                  </a:moveTo>
                  <a:cubicBezTo>
                    <a:pt x="850" y="0"/>
                    <a:pt x="714" y="79"/>
                    <a:pt x="649" y="214"/>
                  </a:cubicBezTo>
                  <a:lnTo>
                    <a:pt x="89" y="1397"/>
                  </a:lnTo>
                  <a:cubicBezTo>
                    <a:pt x="0" y="1584"/>
                    <a:pt x="81" y="1808"/>
                    <a:pt x="268" y="1898"/>
                  </a:cubicBezTo>
                  <a:lnTo>
                    <a:pt x="938" y="2216"/>
                  </a:lnTo>
                  <a:cubicBezTo>
                    <a:pt x="990" y="2240"/>
                    <a:pt x="1045" y="2252"/>
                    <a:pt x="1099" y="2252"/>
                  </a:cubicBezTo>
                  <a:cubicBezTo>
                    <a:pt x="1240" y="2252"/>
                    <a:pt x="1376" y="2173"/>
                    <a:pt x="1439" y="2037"/>
                  </a:cubicBezTo>
                  <a:lnTo>
                    <a:pt x="2000" y="856"/>
                  </a:lnTo>
                  <a:cubicBezTo>
                    <a:pt x="2089" y="669"/>
                    <a:pt x="2009" y="443"/>
                    <a:pt x="1822" y="355"/>
                  </a:cubicBezTo>
                  <a:lnTo>
                    <a:pt x="1150" y="36"/>
                  </a:lnTo>
                  <a:cubicBezTo>
                    <a:pt x="1099" y="11"/>
                    <a:pt x="1045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4300025" y="4394250"/>
              <a:ext cx="36125" cy="55375"/>
            </a:xfrm>
            <a:custGeom>
              <a:avLst/>
              <a:gdLst/>
              <a:ahLst/>
              <a:cxnLst/>
              <a:rect l="l" t="t" r="r" b="b"/>
              <a:pathLst>
                <a:path w="1445" h="2215" fill="none" extrusionOk="0">
                  <a:moveTo>
                    <a:pt x="155" y="2069"/>
                  </a:moveTo>
                  <a:lnTo>
                    <a:pt x="366" y="2166"/>
                  </a:lnTo>
                  <a:cubicBezTo>
                    <a:pt x="473" y="2215"/>
                    <a:pt x="599" y="2167"/>
                    <a:pt x="648" y="2062"/>
                  </a:cubicBezTo>
                  <a:lnTo>
                    <a:pt x="1395" y="426"/>
                  </a:lnTo>
                  <a:cubicBezTo>
                    <a:pt x="1444" y="321"/>
                    <a:pt x="1397" y="194"/>
                    <a:pt x="1290" y="145"/>
                  </a:cubicBezTo>
                  <a:lnTo>
                    <a:pt x="1079" y="49"/>
                  </a:lnTo>
                  <a:cubicBezTo>
                    <a:pt x="972" y="0"/>
                    <a:pt x="845" y="48"/>
                    <a:pt x="797" y="154"/>
                  </a:cubicBezTo>
                  <a:lnTo>
                    <a:pt x="50" y="1789"/>
                  </a:lnTo>
                  <a:cubicBezTo>
                    <a:pt x="1" y="1894"/>
                    <a:pt x="48" y="2021"/>
                    <a:pt x="155" y="2069"/>
                  </a:cubicBezTo>
                  <a:close/>
                </a:path>
              </a:pathLst>
            </a:custGeom>
            <a:noFill/>
            <a:ln w="472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4301175" y="4394025"/>
              <a:ext cx="36125" cy="55400"/>
            </a:xfrm>
            <a:custGeom>
              <a:avLst/>
              <a:gdLst/>
              <a:ahLst/>
              <a:cxnLst/>
              <a:rect l="l" t="t" r="r" b="b"/>
              <a:pathLst>
                <a:path w="1445" h="2216" fill="none" extrusionOk="0">
                  <a:moveTo>
                    <a:pt x="155" y="2070"/>
                  </a:moveTo>
                  <a:lnTo>
                    <a:pt x="366" y="2166"/>
                  </a:lnTo>
                  <a:cubicBezTo>
                    <a:pt x="473" y="2215"/>
                    <a:pt x="599" y="2168"/>
                    <a:pt x="648" y="2063"/>
                  </a:cubicBezTo>
                  <a:lnTo>
                    <a:pt x="1395" y="426"/>
                  </a:lnTo>
                  <a:cubicBezTo>
                    <a:pt x="1444" y="321"/>
                    <a:pt x="1397" y="195"/>
                    <a:pt x="1290" y="146"/>
                  </a:cubicBezTo>
                  <a:lnTo>
                    <a:pt x="1079" y="49"/>
                  </a:lnTo>
                  <a:cubicBezTo>
                    <a:pt x="972" y="0"/>
                    <a:pt x="846" y="48"/>
                    <a:pt x="797" y="154"/>
                  </a:cubicBezTo>
                  <a:lnTo>
                    <a:pt x="50" y="1789"/>
                  </a:lnTo>
                  <a:cubicBezTo>
                    <a:pt x="1" y="1896"/>
                    <a:pt x="48" y="2022"/>
                    <a:pt x="155" y="2070"/>
                  </a:cubicBezTo>
                  <a:close/>
                </a:path>
              </a:pathLst>
            </a:custGeom>
            <a:noFill/>
            <a:ln w="4725" cap="flat" cmpd="sng">
              <a:solidFill>
                <a:schemeClr val="accent3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4319025" y="4377900"/>
              <a:ext cx="13800" cy="7850"/>
            </a:xfrm>
            <a:custGeom>
              <a:avLst/>
              <a:gdLst/>
              <a:ahLst/>
              <a:cxnLst/>
              <a:rect l="l" t="t" r="r" b="b"/>
              <a:pathLst>
                <a:path w="552" h="314" extrusionOk="0">
                  <a:moveTo>
                    <a:pt x="299" y="0"/>
                  </a:moveTo>
                  <a:cubicBezTo>
                    <a:pt x="266" y="0"/>
                    <a:pt x="234" y="6"/>
                    <a:pt x="202" y="18"/>
                  </a:cubicBezTo>
                  <a:cubicBezTo>
                    <a:pt x="84" y="66"/>
                    <a:pt x="5" y="189"/>
                    <a:pt x="1" y="313"/>
                  </a:cubicBezTo>
                  <a:cubicBezTo>
                    <a:pt x="41" y="205"/>
                    <a:pt x="110" y="106"/>
                    <a:pt x="219" y="61"/>
                  </a:cubicBezTo>
                  <a:cubicBezTo>
                    <a:pt x="252" y="49"/>
                    <a:pt x="285" y="44"/>
                    <a:pt x="319" y="44"/>
                  </a:cubicBezTo>
                  <a:cubicBezTo>
                    <a:pt x="397" y="44"/>
                    <a:pt x="477" y="72"/>
                    <a:pt x="552" y="100"/>
                  </a:cubicBezTo>
                  <a:cubicBezTo>
                    <a:pt x="483" y="43"/>
                    <a:pt x="391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4302400" y="4420350"/>
              <a:ext cx="8350" cy="18425"/>
            </a:xfrm>
            <a:custGeom>
              <a:avLst/>
              <a:gdLst/>
              <a:ahLst/>
              <a:cxnLst/>
              <a:rect l="l" t="t" r="r" b="b"/>
              <a:pathLst>
                <a:path w="334" h="73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261" y="115"/>
                    <a:pt x="202" y="235"/>
                    <a:pt x="146" y="358"/>
                  </a:cubicBezTo>
                  <a:cubicBezTo>
                    <a:pt x="91" y="480"/>
                    <a:pt x="38" y="608"/>
                    <a:pt x="1" y="736"/>
                  </a:cubicBezTo>
                  <a:cubicBezTo>
                    <a:pt x="73" y="623"/>
                    <a:pt x="133" y="499"/>
                    <a:pt x="189" y="378"/>
                  </a:cubicBezTo>
                  <a:cubicBezTo>
                    <a:pt x="244" y="254"/>
                    <a:pt x="296" y="130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4319975" y="4394475"/>
              <a:ext cx="11225" cy="5800"/>
            </a:xfrm>
            <a:custGeom>
              <a:avLst/>
              <a:gdLst/>
              <a:ahLst/>
              <a:cxnLst/>
              <a:rect l="l" t="t" r="r" b="b"/>
              <a:pathLst>
                <a:path w="449" h="232" extrusionOk="0">
                  <a:moveTo>
                    <a:pt x="247" y="0"/>
                  </a:moveTo>
                  <a:cubicBezTo>
                    <a:pt x="126" y="0"/>
                    <a:pt x="18" y="78"/>
                    <a:pt x="0" y="231"/>
                  </a:cubicBezTo>
                  <a:cubicBezTo>
                    <a:pt x="71" y="95"/>
                    <a:pt x="158" y="44"/>
                    <a:pt x="271" y="44"/>
                  </a:cubicBezTo>
                  <a:cubicBezTo>
                    <a:pt x="324" y="44"/>
                    <a:pt x="383" y="56"/>
                    <a:pt x="449" y="75"/>
                  </a:cubicBezTo>
                  <a:cubicBezTo>
                    <a:pt x="387" y="25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5044450" y="4228625"/>
              <a:ext cx="44475" cy="54350"/>
            </a:xfrm>
            <a:custGeom>
              <a:avLst/>
              <a:gdLst/>
              <a:ahLst/>
              <a:cxnLst/>
              <a:rect l="l" t="t" r="r" b="b"/>
              <a:pathLst>
                <a:path w="1779" h="2174" extrusionOk="0">
                  <a:moveTo>
                    <a:pt x="641" y="1"/>
                  </a:moveTo>
                  <a:cubicBezTo>
                    <a:pt x="463" y="1"/>
                    <a:pt x="304" y="129"/>
                    <a:pt x="271" y="309"/>
                  </a:cubicBezTo>
                  <a:lnTo>
                    <a:pt x="36" y="1597"/>
                  </a:lnTo>
                  <a:cubicBezTo>
                    <a:pt x="0" y="1800"/>
                    <a:pt x="135" y="1997"/>
                    <a:pt x="340" y="2035"/>
                  </a:cubicBezTo>
                  <a:lnTo>
                    <a:pt x="1071" y="2167"/>
                  </a:lnTo>
                  <a:cubicBezTo>
                    <a:pt x="1093" y="2171"/>
                    <a:pt x="1116" y="2173"/>
                    <a:pt x="1138" y="2173"/>
                  </a:cubicBezTo>
                  <a:cubicBezTo>
                    <a:pt x="1316" y="2173"/>
                    <a:pt x="1475" y="2045"/>
                    <a:pt x="1508" y="1865"/>
                  </a:cubicBezTo>
                  <a:lnTo>
                    <a:pt x="1741" y="577"/>
                  </a:lnTo>
                  <a:cubicBezTo>
                    <a:pt x="1779" y="374"/>
                    <a:pt x="1642" y="177"/>
                    <a:pt x="1439" y="139"/>
                  </a:cubicBezTo>
                  <a:lnTo>
                    <a:pt x="708" y="7"/>
                  </a:lnTo>
                  <a:cubicBezTo>
                    <a:pt x="686" y="3"/>
                    <a:pt x="66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5049225" y="4247900"/>
              <a:ext cx="24600" cy="56750"/>
            </a:xfrm>
            <a:custGeom>
              <a:avLst/>
              <a:gdLst/>
              <a:ahLst/>
              <a:cxnLst/>
              <a:rect l="l" t="t" r="r" b="b"/>
              <a:pathLst>
                <a:path w="984" h="2270" fill="none" extrusionOk="0">
                  <a:moveTo>
                    <a:pt x="193" y="2212"/>
                  </a:moveTo>
                  <a:lnTo>
                    <a:pt x="424" y="2249"/>
                  </a:lnTo>
                  <a:cubicBezTo>
                    <a:pt x="539" y="2270"/>
                    <a:pt x="648" y="2190"/>
                    <a:pt x="668" y="2075"/>
                  </a:cubicBezTo>
                  <a:lnTo>
                    <a:pt x="965" y="302"/>
                  </a:lnTo>
                  <a:cubicBezTo>
                    <a:pt x="983" y="187"/>
                    <a:pt x="906" y="78"/>
                    <a:pt x="791" y="58"/>
                  </a:cubicBezTo>
                  <a:lnTo>
                    <a:pt x="560" y="20"/>
                  </a:lnTo>
                  <a:cubicBezTo>
                    <a:pt x="445" y="0"/>
                    <a:pt x="336" y="79"/>
                    <a:pt x="316" y="194"/>
                  </a:cubicBezTo>
                  <a:lnTo>
                    <a:pt x="19" y="1967"/>
                  </a:lnTo>
                  <a:cubicBezTo>
                    <a:pt x="1" y="2082"/>
                    <a:pt x="78" y="2192"/>
                    <a:pt x="193" y="2212"/>
                  </a:cubicBezTo>
                  <a:close/>
                </a:path>
              </a:pathLst>
            </a:custGeom>
            <a:noFill/>
            <a:ln w="472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5050275" y="4247400"/>
              <a:ext cx="24600" cy="56750"/>
            </a:xfrm>
            <a:custGeom>
              <a:avLst/>
              <a:gdLst/>
              <a:ahLst/>
              <a:cxnLst/>
              <a:rect l="l" t="t" r="r" b="b"/>
              <a:pathLst>
                <a:path w="984" h="2270" fill="none" extrusionOk="0">
                  <a:moveTo>
                    <a:pt x="195" y="2210"/>
                  </a:moveTo>
                  <a:lnTo>
                    <a:pt x="423" y="2249"/>
                  </a:lnTo>
                  <a:cubicBezTo>
                    <a:pt x="539" y="2269"/>
                    <a:pt x="649" y="2190"/>
                    <a:pt x="668" y="2075"/>
                  </a:cubicBezTo>
                  <a:lnTo>
                    <a:pt x="965" y="302"/>
                  </a:lnTo>
                  <a:cubicBezTo>
                    <a:pt x="983" y="187"/>
                    <a:pt x="906" y="78"/>
                    <a:pt x="790" y="58"/>
                  </a:cubicBezTo>
                  <a:lnTo>
                    <a:pt x="560" y="19"/>
                  </a:lnTo>
                  <a:cubicBezTo>
                    <a:pt x="445" y="0"/>
                    <a:pt x="336" y="79"/>
                    <a:pt x="315" y="194"/>
                  </a:cubicBezTo>
                  <a:lnTo>
                    <a:pt x="19" y="1967"/>
                  </a:lnTo>
                  <a:cubicBezTo>
                    <a:pt x="0" y="2082"/>
                    <a:pt x="79" y="2192"/>
                    <a:pt x="195" y="2210"/>
                  </a:cubicBezTo>
                  <a:close/>
                </a:path>
              </a:pathLst>
            </a:custGeom>
            <a:noFill/>
            <a:ln w="4725" cap="flat" cmpd="sng">
              <a:solidFill>
                <a:schemeClr val="accent2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5057025" y="4247375"/>
              <a:ext cx="10550" cy="7475"/>
            </a:xfrm>
            <a:custGeom>
              <a:avLst/>
              <a:gdLst/>
              <a:ahLst/>
              <a:cxnLst/>
              <a:rect l="l" t="t" r="r" b="b"/>
              <a:pathLst>
                <a:path w="422" h="299" extrusionOk="0">
                  <a:moveTo>
                    <a:pt x="285" y="1"/>
                  </a:moveTo>
                  <a:cubicBezTo>
                    <a:pt x="130" y="1"/>
                    <a:pt x="0" y="113"/>
                    <a:pt x="28" y="299"/>
                  </a:cubicBezTo>
                  <a:cubicBezTo>
                    <a:pt x="40" y="253"/>
                    <a:pt x="54" y="210"/>
                    <a:pt x="74" y="171"/>
                  </a:cubicBezTo>
                  <a:cubicBezTo>
                    <a:pt x="137" y="53"/>
                    <a:pt x="274" y="30"/>
                    <a:pt x="398" y="30"/>
                  </a:cubicBezTo>
                  <a:cubicBezTo>
                    <a:pt x="406" y="30"/>
                    <a:pt x="413" y="30"/>
                    <a:pt x="421" y="30"/>
                  </a:cubicBezTo>
                  <a:cubicBezTo>
                    <a:pt x="376" y="10"/>
                    <a:pt x="329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5050750" y="4276625"/>
              <a:ext cx="3275" cy="19975"/>
            </a:xfrm>
            <a:custGeom>
              <a:avLst/>
              <a:gdLst/>
              <a:ahLst/>
              <a:cxnLst/>
              <a:rect l="l" t="t" r="r" b="b"/>
              <a:pathLst>
                <a:path w="131" h="799" extrusionOk="0">
                  <a:moveTo>
                    <a:pt x="131" y="1"/>
                  </a:moveTo>
                  <a:cubicBezTo>
                    <a:pt x="91" y="130"/>
                    <a:pt x="65" y="263"/>
                    <a:pt x="42" y="395"/>
                  </a:cubicBezTo>
                  <a:cubicBezTo>
                    <a:pt x="22" y="528"/>
                    <a:pt x="3" y="664"/>
                    <a:pt x="0" y="798"/>
                  </a:cubicBezTo>
                  <a:cubicBezTo>
                    <a:pt x="40" y="670"/>
                    <a:pt x="66" y="535"/>
                    <a:pt x="89" y="404"/>
                  </a:cubicBezTo>
                  <a:cubicBezTo>
                    <a:pt x="109" y="270"/>
                    <a:pt x="128" y="136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5052325" y="4231275"/>
              <a:ext cx="12650" cy="9800"/>
            </a:xfrm>
            <a:custGeom>
              <a:avLst/>
              <a:gdLst/>
              <a:ahLst/>
              <a:cxnLst/>
              <a:rect l="l" t="t" r="r" b="b"/>
              <a:pathLst>
                <a:path w="506" h="392" extrusionOk="0">
                  <a:moveTo>
                    <a:pt x="323" y="0"/>
                  </a:moveTo>
                  <a:cubicBezTo>
                    <a:pt x="260" y="0"/>
                    <a:pt x="198" y="16"/>
                    <a:pt x="146" y="54"/>
                  </a:cubicBezTo>
                  <a:cubicBezTo>
                    <a:pt x="45" y="130"/>
                    <a:pt x="0" y="269"/>
                    <a:pt x="28" y="392"/>
                  </a:cubicBezTo>
                  <a:cubicBezTo>
                    <a:pt x="39" y="275"/>
                    <a:pt x="81" y="163"/>
                    <a:pt x="174" y="91"/>
                  </a:cubicBezTo>
                  <a:cubicBezTo>
                    <a:pt x="236" y="47"/>
                    <a:pt x="311" y="35"/>
                    <a:pt x="386" y="35"/>
                  </a:cubicBezTo>
                  <a:cubicBezTo>
                    <a:pt x="426" y="35"/>
                    <a:pt x="466" y="38"/>
                    <a:pt x="505" y="42"/>
                  </a:cubicBezTo>
                  <a:cubicBezTo>
                    <a:pt x="450" y="16"/>
                    <a:pt x="386" y="0"/>
                    <a:pt x="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4638575" y="4074450"/>
              <a:ext cx="77325" cy="96350"/>
            </a:xfrm>
            <a:custGeom>
              <a:avLst/>
              <a:gdLst/>
              <a:ahLst/>
              <a:cxnLst/>
              <a:rect l="l" t="t" r="r" b="b"/>
              <a:pathLst>
                <a:path w="3093" h="3854" extrusionOk="0">
                  <a:moveTo>
                    <a:pt x="2111" y="1"/>
                  </a:moveTo>
                  <a:cubicBezTo>
                    <a:pt x="1390" y="1"/>
                    <a:pt x="430" y="1459"/>
                    <a:pt x="223" y="2112"/>
                  </a:cubicBezTo>
                  <a:cubicBezTo>
                    <a:pt x="0" y="2811"/>
                    <a:pt x="413" y="3561"/>
                    <a:pt x="1144" y="3788"/>
                  </a:cubicBezTo>
                  <a:cubicBezTo>
                    <a:pt x="1287" y="3833"/>
                    <a:pt x="1432" y="3854"/>
                    <a:pt x="1573" y="3854"/>
                  </a:cubicBezTo>
                  <a:cubicBezTo>
                    <a:pt x="2156" y="3854"/>
                    <a:pt x="2691" y="3496"/>
                    <a:pt x="2870" y="2935"/>
                  </a:cubicBezTo>
                  <a:cubicBezTo>
                    <a:pt x="3093" y="2235"/>
                    <a:pt x="2988" y="250"/>
                    <a:pt x="2256" y="22"/>
                  </a:cubicBezTo>
                  <a:cubicBezTo>
                    <a:pt x="2209" y="8"/>
                    <a:pt x="2161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4584175" y="4045975"/>
              <a:ext cx="107850" cy="67250"/>
            </a:xfrm>
            <a:custGeom>
              <a:avLst/>
              <a:gdLst/>
              <a:ahLst/>
              <a:cxnLst/>
              <a:rect l="l" t="t" r="r" b="b"/>
              <a:pathLst>
                <a:path w="4314" h="2690" extrusionOk="0">
                  <a:moveTo>
                    <a:pt x="1942" y="0"/>
                  </a:moveTo>
                  <a:cubicBezTo>
                    <a:pt x="1652" y="0"/>
                    <a:pt x="1392" y="21"/>
                    <a:pt x="1209" y="59"/>
                  </a:cubicBezTo>
                  <a:cubicBezTo>
                    <a:pt x="464" y="211"/>
                    <a:pt x="0" y="918"/>
                    <a:pt x="174" y="1636"/>
                  </a:cubicBezTo>
                  <a:cubicBezTo>
                    <a:pt x="325" y="2261"/>
                    <a:pt x="907" y="2690"/>
                    <a:pt x="1546" y="2690"/>
                  </a:cubicBezTo>
                  <a:cubicBezTo>
                    <a:pt x="1641" y="2690"/>
                    <a:pt x="1737" y="2680"/>
                    <a:pt x="1834" y="2661"/>
                  </a:cubicBezTo>
                  <a:cubicBezTo>
                    <a:pt x="2579" y="2508"/>
                    <a:pt x="4313" y="1461"/>
                    <a:pt x="4140" y="742"/>
                  </a:cubicBezTo>
                  <a:cubicBezTo>
                    <a:pt x="4010" y="200"/>
                    <a:pt x="2832" y="0"/>
                    <a:pt x="1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4607325" y="3973050"/>
              <a:ext cx="100025" cy="83775"/>
            </a:xfrm>
            <a:custGeom>
              <a:avLst/>
              <a:gdLst/>
              <a:ahLst/>
              <a:cxnLst/>
              <a:rect l="l" t="t" r="r" b="b"/>
              <a:pathLst>
                <a:path w="4001" h="3351" extrusionOk="0">
                  <a:moveTo>
                    <a:pt x="1506" y="0"/>
                  </a:moveTo>
                  <a:cubicBezTo>
                    <a:pt x="1176" y="0"/>
                    <a:pt x="848" y="113"/>
                    <a:pt x="588" y="341"/>
                  </a:cubicBezTo>
                  <a:cubicBezTo>
                    <a:pt x="31" y="833"/>
                    <a:pt x="1" y="1674"/>
                    <a:pt x="523" y="2220"/>
                  </a:cubicBezTo>
                  <a:cubicBezTo>
                    <a:pt x="942" y="2659"/>
                    <a:pt x="2212" y="3350"/>
                    <a:pt x="2985" y="3350"/>
                  </a:cubicBezTo>
                  <a:cubicBezTo>
                    <a:pt x="3174" y="3350"/>
                    <a:pt x="3333" y="3309"/>
                    <a:pt x="3443" y="3212"/>
                  </a:cubicBezTo>
                  <a:cubicBezTo>
                    <a:pt x="4000" y="2721"/>
                    <a:pt x="3066" y="986"/>
                    <a:pt x="2544" y="440"/>
                  </a:cubicBezTo>
                  <a:cubicBezTo>
                    <a:pt x="2264" y="149"/>
                    <a:pt x="1884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4685475" y="3956925"/>
              <a:ext cx="77300" cy="96325"/>
            </a:xfrm>
            <a:custGeom>
              <a:avLst/>
              <a:gdLst/>
              <a:ahLst/>
              <a:cxnLst/>
              <a:rect l="l" t="t" r="r" b="b"/>
              <a:pathLst>
                <a:path w="3092" h="3853" extrusionOk="0">
                  <a:moveTo>
                    <a:pt x="1519" y="1"/>
                  </a:moveTo>
                  <a:cubicBezTo>
                    <a:pt x="936" y="1"/>
                    <a:pt x="402" y="358"/>
                    <a:pt x="224" y="920"/>
                  </a:cubicBezTo>
                  <a:cubicBezTo>
                    <a:pt x="1" y="1618"/>
                    <a:pt x="106" y="3604"/>
                    <a:pt x="837" y="3831"/>
                  </a:cubicBezTo>
                  <a:cubicBezTo>
                    <a:pt x="884" y="3846"/>
                    <a:pt x="933" y="3853"/>
                    <a:pt x="983" y="3853"/>
                  </a:cubicBezTo>
                  <a:cubicBezTo>
                    <a:pt x="1704" y="3853"/>
                    <a:pt x="2661" y="2396"/>
                    <a:pt x="2870" y="1742"/>
                  </a:cubicBezTo>
                  <a:cubicBezTo>
                    <a:pt x="3092" y="1044"/>
                    <a:pt x="2680" y="292"/>
                    <a:pt x="1949" y="67"/>
                  </a:cubicBezTo>
                  <a:cubicBezTo>
                    <a:pt x="1806" y="22"/>
                    <a:pt x="1661" y="1"/>
                    <a:pt x="1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4709325" y="4014500"/>
              <a:ext cx="107850" cy="67275"/>
            </a:xfrm>
            <a:custGeom>
              <a:avLst/>
              <a:gdLst/>
              <a:ahLst/>
              <a:cxnLst/>
              <a:rect l="l" t="t" r="r" b="b"/>
              <a:pathLst>
                <a:path w="4314" h="2691" extrusionOk="0">
                  <a:moveTo>
                    <a:pt x="2769" y="1"/>
                  </a:moveTo>
                  <a:cubicBezTo>
                    <a:pt x="2673" y="1"/>
                    <a:pt x="2577" y="10"/>
                    <a:pt x="2480" y="30"/>
                  </a:cubicBezTo>
                  <a:cubicBezTo>
                    <a:pt x="1736" y="183"/>
                    <a:pt x="1" y="1230"/>
                    <a:pt x="175" y="1948"/>
                  </a:cubicBezTo>
                  <a:cubicBezTo>
                    <a:pt x="305" y="2490"/>
                    <a:pt x="1485" y="2690"/>
                    <a:pt x="2375" y="2690"/>
                  </a:cubicBezTo>
                  <a:cubicBezTo>
                    <a:pt x="2665" y="2690"/>
                    <a:pt x="2924" y="2669"/>
                    <a:pt x="3106" y="2632"/>
                  </a:cubicBezTo>
                  <a:cubicBezTo>
                    <a:pt x="3850" y="2479"/>
                    <a:pt x="4313" y="1773"/>
                    <a:pt x="4141" y="1055"/>
                  </a:cubicBezTo>
                  <a:cubicBezTo>
                    <a:pt x="3990" y="428"/>
                    <a:pt x="3408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4694000" y="4070900"/>
              <a:ext cx="100050" cy="83800"/>
            </a:xfrm>
            <a:custGeom>
              <a:avLst/>
              <a:gdLst/>
              <a:ahLst/>
              <a:cxnLst/>
              <a:rect l="l" t="t" r="r" b="b"/>
              <a:pathLst>
                <a:path w="4002" h="3352" extrusionOk="0">
                  <a:moveTo>
                    <a:pt x="1016" y="1"/>
                  </a:moveTo>
                  <a:cubicBezTo>
                    <a:pt x="827" y="1"/>
                    <a:pt x="669" y="42"/>
                    <a:pt x="559" y="138"/>
                  </a:cubicBezTo>
                  <a:cubicBezTo>
                    <a:pt x="1" y="630"/>
                    <a:pt x="936" y="2364"/>
                    <a:pt x="1458" y="2911"/>
                  </a:cubicBezTo>
                  <a:cubicBezTo>
                    <a:pt x="1737" y="3203"/>
                    <a:pt x="2116" y="3351"/>
                    <a:pt x="2495" y="3351"/>
                  </a:cubicBezTo>
                  <a:cubicBezTo>
                    <a:pt x="2825" y="3351"/>
                    <a:pt x="3153" y="3238"/>
                    <a:pt x="3413" y="3009"/>
                  </a:cubicBezTo>
                  <a:cubicBezTo>
                    <a:pt x="3971" y="2518"/>
                    <a:pt x="4001" y="1677"/>
                    <a:pt x="3479" y="1131"/>
                  </a:cubicBezTo>
                  <a:cubicBezTo>
                    <a:pt x="3059" y="693"/>
                    <a:pt x="1788" y="1"/>
                    <a:pt x="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4336775" y="4301750"/>
              <a:ext cx="17975" cy="68525"/>
            </a:xfrm>
            <a:custGeom>
              <a:avLst/>
              <a:gdLst/>
              <a:ahLst/>
              <a:cxnLst/>
              <a:rect l="l" t="t" r="r" b="b"/>
              <a:pathLst>
                <a:path w="719" h="2741" extrusionOk="0">
                  <a:moveTo>
                    <a:pt x="712" y="0"/>
                  </a:moveTo>
                  <a:cubicBezTo>
                    <a:pt x="476" y="415"/>
                    <a:pt x="327" y="872"/>
                    <a:pt x="203" y="1330"/>
                  </a:cubicBezTo>
                  <a:cubicBezTo>
                    <a:pt x="101" y="1732"/>
                    <a:pt x="23" y="2142"/>
                    <a:pt x="3" y="2558"/>
                  </a:cubicBezTo>
                  <a:cubicBezTo>
                    <a:pt x="1" y="2618"/>
                    <a:pt x="0" y="2678"/>
                    <a:pt x="1" y="2740"/>
                  </a:cubicBezTo>
                  <a:cubicBezTo>
                    <a:pt x="35" y="2687"/>
                    <a:pt x="62" y="2634"/>
                    <a:pt x="89" y="2579"/>
                  </a:cubicBezTo>
                  <a:cubicBezTo>
                    <a:pt x="275" y="2208"/>
                    <a:pt x="406" y="1811"/>
                    <a:pt x="511" y="1411"/>
                  </a:cubicBezTo>
                  <a:cubicBezTo>
                    <a:pt x="626" y="950"/>
                    <a:pt x="718" y="478"/>
                    <a:pt x="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4304250" y="4465725"/>
              <a:ext cx="27425" cy="153200"/>
            </a:xfrm>
            <a:custGeom>
              <a:avLst/>
              <a:gdLst/>
              <a:ahLst/>
              <a:cxnLst/>
              <a:rect l="l" t="t" r="r" b="b"/>
              <a:pathLst>
                <a:path w="1097" h="6128" extrusionOk="0">
                  <a:moveTo>
                    <a:pt x="1023" y="0"/>
                  </a:moveTo>
                  <a:lnTo>
                    <a:pt x="1023" y="0"/>
                  </a:lnTo>
                  <a:cubicBezTo>
                    <a:pt x="643" y="1188"/>
                    <a:pt x="379" y="2412"/>
                    <a:pt x="144" y="3635"/>
                  </a:cubicBezTo>
                  <a:cubicBezTo>
                    <a:pt x="108" y="3844"/>
                    <a:pt x="61" y="4053"/>
                    <a:pt x="32" y="4260"/>
                  </a:cubicBezTo>
                  <a:cubicBezTo>
                    <a:pt x="4" y="4477"/>
                    <a:pt x="0" y="4697"/>
                    <a:pt x="27" y="4915"/>
                  </a:cubicBezTo>
                  <a:cubicBezTo>
                    <a:pt x="78" y="5355"/>
                    <a:pt x="285" y="5793"/>
                    <a:pt x="694" y="6001"/>
                  </a:cubicBezTo>
                  <a:cubicBezTo>
                    <a:pt x="822" y="6067"/>
                    <a:pt x="959" y="6108"/>
                    <a:pt x="1097" y="6128"/>
                  </a:cubicBezTo>
                  <a:cubicBezTo>
                    <a:pt x="846" y="6026"/>
                    <a:pt x="619" y="5864"/>
                    <a:pt x="479" y="5634"/>
                  </a:cubicBezTo>
                  <a:cubicBezTo>
                    <a:pt x="341" y="5414"/>
                    <a:pt x="287" y="5151"/>
                    <a:pt x="276" y="4893"/>
                  </a:cubicBezTo>
                  <a:cubicBezTo>
                    <a:pt x="268" y="4633"/>
                    <a:pt x="299" y="4366"/>
                    <a:pt x="363" y="4113"/>
                  </a:cubicBezTo>
                  <a:cubicBezTo>
                    <a:pt x="392" y="3997"/>
                    <a:pt x="425" y="3824"/>
                    <a:pt x="451" y="3706"/>
                  </a:cubicBezTo>
                  <a:cubicBezTo>
                    <a:pt x="698" y="2483"/>
                    <a:pt x="920" y="1245"/>
                    <a:pt x="1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4666650" y="4694175"/>
              <a:ext cx="204200" cy="22650"/>
            </a:xfrm>
            <a:custGeom>
              <a:avLst/>
              <a:gdLst/>
              <a:ahLst/>
              <a:cxnLst/>
              <a:rect l="l" t="t" r="r" b="b"/>
              <a:pathLst>
                <a:path w="8168" h="906" extrusionOk="0">
                  <a:moveTo>
                    <a:pt x="8167" y="0"/>
                  </a:moveTo>
                  <a:lnTo>
                    <a:pt x="8167" y="0"/>
                  </a:lnTo>
                  <a:cubicBezTo>
                    <a:pt x="8070" y="146"/>
                    <a:pt x="7929" y="251"/>
                    <a:pt x="7776" y="333"/>
                  </a:cubicBezTo>
                  <a:cubicBezTo>
                    <a:pt x="7317" y="568"/>
                    <a:pt x="6794" y="643"/>
                    <a:pt x="6279" y="643"/>
                  </a:cubicBezTo>
                  <a:cubicBezTo>
                    <a:pt x="6195" y="643"/>
                    <a:pt x="6112" y="641"/>
                    <a:pt x="6029" y="638"/>
                  </a:cubicBezTo>
                  <a:cubicBezTo>
                    <a:pt x="5861" y="632"/>
                    <a:pt x="5685" y="610"/>
                    <a:pt x="5518" y="589"/>
                  </a:cubicBezTo>
                  <a:cubicBezTo>
                    <a:pt x="5265" y="556"/>
                    <a:pt x="4984" y="524"/>
                    <a:pt x="4732" y="495"/>
                  </a:cubicBezTo>
                  <a:cubicBezTo>
                    <a:pt x="3163" y="328"/>
                    <a:pt x="1582" y="202"/>
                    <a:pt x="1" y="202"/>
                  </a:cubicBezTo>
                  <a:cubicBezTo>
                    <a:pt x="1728" y="513"/>
                    <a:pt x="3479" y="694"/>
                    <a:pt x="5225" y="856"/>
                  </a:cubicBezTo>
                  <a:cubicBezTo>
                    <a:pt x="5466" y="877"/>
                    <a:pt x="5730" y="906"/>
                    <a:pt x="5976" y="906"/>
                  </a:cubicBezTo>
                  <a:cubicBezTo>
                    <a:pt x="5992" y="906"/>
                    <a:pt x="6009" y="906"/>
                    <a:pt x="6025" y="905"/>
                  </a:cubicBezTo>
                  <a:cubicBezTo>
                    <a:pt x="6649" y="894"/>
                    <a:pt x="7305" y="776"/>
                    <a:pt x="7824" y="406"/>
                  </a:cubicBezTo>
                  <a:cubicBezTo>
                    <a:pt x="7966" y="300"/>
                    <a:pt x="8100" y="167"/>
                    <a:pt x="8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4714050" y="4456550"/>
              <a:ext cx="144500" cy="19100"/>
            </a:xfrm>
            <a:custGeom>
              <a:avLst/>
              <a:gdLst/>
              <a:ahLst/>
              <a:cxnLst/>
              <a:rect l="l" t="t" r="r" b="b"/>
              <a:pathLst>
                <a:path w="5780" h="764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252"/>
                    <a:pt x="1905" y="408"/>
                    <a:pt x="2868" y="540"/>
                  </a:cubicBezTo>
                  <a:cubicBezTo>
                    <a:pt x="3834" y="662"/>
                    <a:pt x="4805" y="763"/>
                    <a:pt x="5779" y="763"/>
                  </a:cubicBezTo>
                  <a:cubicBezTo>
                    <a:pt x="4838" y="510"/>
                    <a:pt x="3874" y="355"/>
                    <a:pt x="2911" y="224"/>
                  </a:cubicBezTo>
                  <a:cubicBezTo>
                    <a:pt x="1946" y="101"/>
                    <a:pt x="974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4496575" y="4012475"/>
              <a:ext cx="91575" cy="203200"/>
            </a:xfrm>
            <a:custGeom>
              <a:avLst/>
              <a:gdLst/>
              <a:ahLst/>
              <a:cxnLst/>
              <a:rect l="l" t="t" r="r" b="b"/>
              <a:pathLst>
                <a:path w="3663" h="8128" extrusionOk="0">
                  <a:moveTo>
                    <a:pt x="697" y="0"/>
                  </a:moveTo>
                  <a:lnTo>
                    <a:pt x="697" y="0"/>
                  </a:lnTo>
                  <a:cubicBezTo>
                    <a:pt x="0" y="1818"/>
                    <a:pt x="183" y="4009"/>
                    <a:pt x="1173" y="5687"/>
                  </a:cubicBezTo>
                  <a:cubicBezTo>
                    <a:pt x="1570" y="6366"/>
                    <a:pt x="2095" y="6968"/>
                    <a:pt x="2703" y="7466"/>
                  </a:cubicBezTo>
                  <a:cubicBezTo>
                    <a:pt x="2888" y="7618"/>
                    <a:pt x="3091" y="7768"/>
                    <a:pt x="3291" y="7899"/>
                  </a:cubicBezTo>
                  <a:cubicBezTo>
                    <a:pt x="3408" y="7977"/>
                    <a:pt x="3543" y="8059"/>
                    <a:pt x="3663" y="8128"/>
                  </a:cubicBezTo>
                  <a:cubicBezTo>
                    <a:pt x="3589" y="8064"/>
                    <a:pt x="3514" y="8004"/>
                    <a:pt x="3442" y="7939"/>
                  </a:cubicBezTo>
                  <a:cubicBezTo>
                    <a:pt x="3262" y="7785"/>
                    <a:pt x="3080" y="7617"/>
                    <a:pt x="2910" y="7451"/>
                  </a:cubicBezTo>
                  <a:cubicBezTo>
                    <a:pt x="2350" y="6903"/>
                    <a:pt x="1854" y="6284"/>
                    <a:pt x="1469" y="5601"/>
                  </a:cubicBezTo>
                  <a:cubicBezTo>
                    <a:pt x="520" y="3917"/>
                    <a:pt x="312" y="1882"/>
                    <a:pt x="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4251750" y="3704875"/>
              <a:ext cx="85150" cy="86025"/>
            </a:xfrm>
            <a:custGeom>
              <a:avLst/>
              <a:gdLst/>
              <a:ahLst/>
              <a:cxnLst/>
              <a:rect l="l" t="t" r="r" b="b"/>
              <a:pathLst>
                <a:path w="3406" h="3441" extrusionOk="0">
                  <a:moveTo>
                    <a:pt x="1976" y="0"/>
                  </a:moveTo>
                  <a:cubicBezTo>
                    <a:pt x="1556" y="0"/>
                    <a:pt x="1146" y="215"/>
                    <a:pt x="919" y="601"/>
                  </a:cubicBezTo>
                  <a:lnTo>
                    <a:pt x="343" y="1572"/>
                  </a:lnTo>
                  <a:cubicBezTo>
                    <a:pt x="1" y="2152"/>
                    <a:pt x="193" y="2907"/>
                    <a:pt x="773" y="3250"/>
                  </a:cubicBezTo>
                  <a:lnTo>
                    <a:pt x="809" y="3271"/>
                  </a:lnTo>
                  <a:cubicBezTo>
                    <a:pt x="1004" y="3386"/>
                    <a:pt x="1217" y="3441"/>
                    <a:pt x="1428" y="3441"/>
                  </a:cubicBezTo>
                  <a:cubicBezTo>
                    <a:pt x="1848" y="3441"/>
                    <a:pt x="2258" y="3225"/>
                    <a:pt x="2487" y="2840"/>
                  </a:cubicBezTo>
                  <a:lnTo>
                    <a:pt x="3061" y="1868"/>
                  </a:lnTo>
                  <a:cubicBezTo>
                    <a:pt x="3405" y="1288"/>
                    <a:pt x="3211" y="533"/>
                    <a:pt x="2631" y="190"/>
                  </a:cubicBezTo>
                  <a:lnTo>
                    <a:pt x="2597" y="170"/>
                  </a:lnTo>
                  <a:cubicBezTo>
                    <a:pt x="2402" y="55"/>
                    <a:pt x="2188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4246850" y="3699925"/>
              <a:ext cx="85150" cy="86050"/>
            </a:xfrm>
            <a:custGeom>
              <a:avLst/>
              <a:gdLst/>
              <a:ahLst/>
              <a:cxnLst/>
              <a:rect l="l" t="t" r="r" b="b"/>
              <a:pathLst>
                <a:path w="3406" h="3442" extrusionOk="0">
                  <a:moveTo>
                    <a:pt x="1976" y="0"/>
                  </a:moveTo>
                  <a:cubicBezTo>
                    <a:pt x="1557" y="0"/>
                    <a:pt x="1147" y="215"/>
                    <a:pt x="919" y="600"/>
                  </a:cubicBezTo>
                  <a:lnTo>
                    <a:pt x="343" y="1573"/>
                  </a:lnTo>
                  <a:cubicBezTo>
                    <a:pt x="1" y="2153"/>
                    <a:pt x="195" y="2907"/>
                    <a:pt x="775" y="3251"/>
                  </a:cubicBezTo>
                  <a:lnTo>
                    <a:pt x="810" y="3271"/>
                  </a:lnTo>
                  <a:cubicBezTo>
                    <a:pt x="1004" y="3386"/>
                    <a:pt x="1218" y="3441"/>
                    <a:pt x="1430" y="3441"/>
                  </a:cubicBezTo>
                  <a:cubicBezTo>
                    <a:pt x="1850" y="3441"/>
                    <a:pt x="2260" y="3226"/>
                    <a:pt x="2488" y="2841"/>
                  </a:cubicBezTo>
                  <a:lnTo>
                    <a:pt x="3062" y="1868"/>
                  </a:lnTo>
                  <a:cubicBezTo>
                    <a:pt x="3406" y="1289"/>
                    <a:pt x="3211" y="534"/>
                    <a:pt x="2631" y="191"/>
                  </a:cubicBezTo>
                  <a:lnTo>
                    <a:pt x="2597" y="170"/>
                  </a:lnTo>
                  <a:cubicBezTo>
                    <a:pt x="2402" y="55"/>
                    <a:pt x="2188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4003700" y="3761500"/>
              <a:ext cx="307475" cy="525925"/>
            </a:xfrm>
            <a:custGeom>
              <a:avLst/>
              <a:gdLst/>
              <a:ahLst/>
              <a:cxnLst/>
              <a:rect l="l" t="t" r="r" b="b"/>
              <a:pathLst>
                <a:path w="12299" h="21037" extrusionOk="0">
                  <a:moveTo>
                    <a:pt x="10127" y="1"/>
                  </a:moveTo>
                  <a:lnTo>
                    <a:pt x="511" y="18076"/>
                  </a:lnTo>
                  <a:lnTo>
                    <a:pt x="490" y="18537"/>
                  </a:lnTo>
                  <a:lnTo>
                    <a:pt x="1153" y="18325"/>
                  </a:lnTo>
                  <a:lnTo>
                    <a:pt x="1215" y="18823"/>
                  </a:lnTo>
                  <a:lnTo>
                    <a:pt x="1858" y="18639"/>
                  </a:lnTo>
                  <a:lnTo>
                    <a:pt x="1858" y="18639"/>
                  </a:lnTo>
                  <a:lnTo>
                    <a:pt x="0" y="21036"/>
                  </a:lnTo>
                  <a:lnTo>
                    <a:pt x="0" y="21036"/>
                  </a:lnTo>
                  <a:lnTo>
                    <a:pt x="2576" y="18912"/>
                  </a:lnTo>
                  <a:lnTo>
                    <a:pt x="12298" y="871"/>
                  </a:lnTo>
                  <a:lnTo>
                    <a:pt x="11582" y="393"/>
                  </a:lnTo>
                  <a:lnTo>
                    <a:pt x="10364" y="713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3996225" y="4187275"/>
              <a:ext cx="63550" cy="98875"/>
            </a:xfrm>
            <a:custGeom>
              <a:avLst/>
              <a:gdLst/>
              <a:ahLst/>
              <a:cxnLst/>
              <a:rect l="l" t="t" r="r" b="b"/>
              <a:pathLst>
                <a:path w="2542" h="3955" extrusionOk="0">
                  <a:moveTo>
                    <a:pt x="1556" y="0"/>
                  </a:moveTo>
                  <a:lnTo>
                    <a:pt x="476" y="841"/>
                  </a:lnTo>
                  <a:lnTo>
                    <a:pt x="163" y="2763"/>
                  </a:lnTo>
                  <a:lnTo>
                    <a:pt x="0" y="3765"/>
                  </a:lnTo>
                  <a:lnTo>
                    <a:pt x="407" y="3955"/>
                  </a:lnTo>
                  <a:lnTo>
                    <a:pt x="1052" y="3267"/>
                  </a:lnTo>
                  <a:lnTo>
                    <a:pt x="2541" y="1678"/>
                  </a:lnTo>
                  <a:cubicBezTo>
                    <a:pt x="2541" y="1678"/>
                    <a:pt x="2429" y="645"/>
                    <a:pt x="2448" y="586"/>
                  </a:cubicBezTo>
                  <a:cubicBezTo>
                    <a:pt x="2467" y="529"/>
                    <a:pt x="1556" y="0"/>
                    <a:pt x="1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4007625" y="3756400"/>
              <a:ext cx="294525" cy="480050"/>
            </a:xfrm>
            <a:custGeom>
              <a:avLst/>
              <a:gdLst/>
              <a:ahLst/>
              <a:cxnLst/>
              <a:rect l="l" t="t" r="r" b="b"/>
              <a:pathLst>
                <a:path w="11781" h="19202" extrusionOk="0">
                  <a:moveTo>
                    <a:pt x="9638" y="0"/>
                  </a:moveTo>
                  <a:lnTo>
                    <a:pt x="20" y="18077"/>
                  </a:lnTo>
                  <a:lnTo>
                    <a:pt x="0" y="18536"/>
                  </a:lnTo>
                  <a:lnTo>
                    <a:pt x="0" y="18536"/>
                  </a:lnTo>
                  <a:lnTo>
                    <a:pt x="662" y="18326"/>
                  </a:lnTo>
                  <a:lnTo>
                    <a:pt x="726" y="18824"/>
                  </a:lnTo>
                  <a:lnTo>
                    <a:pt x="1367" y="18638"/>
                  </a:lnTo>
                  <a:lnTo>
                    <a:pt x="1398" y="19201"/>
                  </a:lnTo>
                  <a:lnTo>
                    <a:pt x="2085" y="18913"/>
                  </a:lnTo>
                  <a:lnTo>
                    <a:pt x="11780" y="888"/>
                  </a:lnTo>
                  <a:lnTo>
                    <a:pt x="10983" y="861"/>
                  </a:lnTo>
                  <a:lnTo>
                    <a:pt x="9976" y="430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4246000" y="3733075"/>
              <a:ext cx="77550" cy="50225"/>
            </a:xfrm>
            <a:custGeom>
              <a:avLst/>
              <a:gdLst/>
              <a:ahLst/>
              <a:cxnLst/>
              <a:rect l="l" t="t" r="r" b="b"/>
              <a:pathLst>
                <a:path w="3102" h="2009" extrusionOk="0">
                  <a:moveTo>
                    <a:pt x="517" y="1"/>
                  </a:moveTo>
                  <a:lnTo>
                    <a:pt x="0" y="1020"/>
                  </a:lnTo>
                  <a:lnTo>
                    <a:pt x="550" y="1549"/>
                  </a:lnTo>
                  <a:lnTo>
                    <a:pt x="1336" y="2001"/>
                  </a:lnTo>
                  <a:lnTo>
                    <a:pt x="2606" y="2008"/>
                  </a:lnTo>
                  <a:lnTo>
                    <a:pt x="3101" y="1063"/>
                  </a:lnTo>
                  <a:lnTo>
                    <a:pt x="3101" y="1063"/>
                  </a:lnTo>
                  <a:lnTo>
                    <a:pt x="2483" y="1068"/>
                  </a:lnTo>
                  <a:lnTo>
                    <a:pt x="1811" y="1007"/>
                  </a:lnTo>
                  <a:lnTo>
                    <a:pt x="1106" y="648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3996225" y="4260725"/>
              <a:ext cx="26325" cy="25875"/>
            </a:xfrm>
            <a:custGeom>
              <a:avLst/>
              <a:gdLst/>
              <a:ahLst/>
              <a:cxnLst/>
              <a:rect l="l" t="t" r="r" b="b"/>
              <a:pathLst>
                <a:path w="1053" h="1035" extrusionOk="0">
                  <a:moveTo>
                    <a:pt x="138" y="1"/>
                  </a:moveTo>
                  <a:lnTo>
                    <a:pt x="0" y="827"/>
                  </a:lnTo>
                  <a:cubicBezTo>
                    <a:pt x="107" y="999"/>
                    <a:pt x="229" y="1034"/>
                    <a:pt x="311" y="1034"/>
                  </a:cubicBezTo>
                  <a:cubicBezTo>
                    <a:pt x="369" y="1034"/>
                    <a:pt x="407" y="1017"/>
                    <a:pt x="407" y="1017"/>
                  </a:cubicBezTo>
                  <a:lnTo>
                    <a:pt x="1052" y="329"/>
                  </a:lnTo>
                  <a:lnTo>
                    <a:pt x="1052" y="329"/>
                  </a:lnTo>
                  <a:cubicBezTo>
                    <a:pt x="1015" y="332"/>
                    <a:pt x="979" y="334"/>
                    <a:pt x="944" y="334"/>
                  </a:cubicBezTo>
                  <a:cubicBezTo>
                    <a:pt x="441" y="334"/>
                    <a:pt x="138" y="2"/>
                    <a:pt x="138" y="2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4043350" y="4033075"/>
              <a:ext cx="103375" cy="186900"/>
            </a:xfrm>
            <a:custGeom>
              <a:avLst/>
              <a:gdLst/>
              <a:ahLst/>
              <a:cxnLst/>
              <a:rect l="l" t="t" r="r" b="b"/>
              <a:pathLst>
                <a:path w="4135" h="7476" extrusionOk="0">
                  <a:moveTo>
                    <a:pt x="4135" y="1"/>
                  </a:moveTo>
                  <a:lnTo>
                    <a:pt x="4135" y="1"/>
                  </a:lnTo>
                  <a:cubicBezTo>
                    <a:pt x="3769" y="611"/>
                    <a:pt x="3414" y="1228"/>
                    <a:pt x="3060" y="1847"/>
                  </a:cubicBezTo>
                  <a:lnTo>
                    <a:pt x="2013" y="3708"/>
                  </a:lnTo>
                  <a:lnTo>
                    <a:pt x="993" y="5584"/>
                  </a:lnTo>
                  <a:cubicBezTo>
                    <a:pt x="656" y="6212"/>
                    <a:pt x="323" y="6840"/>
                    <a:pt x="0" y="7475"/>
                  </a:cubicBezTo>
                  <a:cubicBezTo>
                    <a:pt x="366" y="6863"/>
                    <a:pt x="721" y="6246"/>
                    <a:pt x="1075" y="5629"/>
                  </a:cubicBezTo>
                  <a:lnTo>
                    <a:pt x="2121" y="3767"/>
                  </a:lnTo>
                  <a:lnTo>
                    <a:pt x="3143" y="1892"/>
                  </a:lnTo>
                  <a:cubicBezTo>
                    <a:pt x="3478" y="1264"/>
                    <a:pt x="3812" y="635"/>
                    <a:pt x="4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4187025" y="3860625"/>
              <a:ext cx="53525" cy="96975"/>
            </a:xfrm>
            <a:custGeom>
              <a:avLst/>
              <a:gdLst/>
              <a:ahLst/>
              <a:cxnLst/>
              <a:rect l="l" t="t" r="r" b="b"/>
              <a:pathLst>
                <a:path w="2141" h="3879" extrusionOk="0">
                  <a:moveTo>
                    <a:pt x="2141" y="0"/>
                  </a:moveTo>
                  <a:cubicBezTo>
                    <a:pt x="1941" y="311"/>
                    <a:pt x="1752" y="629"/>
                    <a:pt x="1565" y="947"/>
                  </a:cubicBezTo>
                  <a:cubicBezTo>
                    <a:pt x="1378" y="1265"/>
                    <a:pt x="1199" y="1589"/>
                    <a:pt x="1017" y="1910"/>
                  </a:cubicBezTo>
                  <a:cubicBezTo>
                    <a:pt x="843" y="2235"/>
                    <a:pt x="664" y="2557"/>
                    <a:pt x="494" y="2885"/>
                  </a:cubicBezTo>
                  <a:cubicBezTo>
                    <a:pt x="325" y="3213"/>
                    <a:pt x="156" y="3543"/>
                    <a:pt x="1" y="3878"/>
                  </a:cubicBezTo>
                  <a:cubicBezTo>
                    <a:pt x="201" y="3566"/>
                    <a:pt x="389" y="3249"/>
                    <a:pt x="576" y="2931"/>
                  </a:cubicBezTo>
                  <a:cubicBezTo>
                    <a:pt x="763" y="2613"/>
                    <a:pt x="942" y="2290"/>
                    <a:pt x="1125" y="1969"/>
                  </a:cubicBezTo>
                  <a:cubicBezTo>
                    <a:pt x="1299" y="1643"/>
                    <a:pt x="1477" y="1320"/>
                    <a:pt x="1647" y="993"/>
                  </a:cubicBezTo>
                  <a:cubicBezTo>
                    <a:pt x="1817" y="665"/>
                    <a:pt x="1985" y="335"/>
                    <a:pt x="2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4120225" y="3937425"/>
              <a:ext cx="53525" cy="96950"/>
            </a:xfrm>
            <a:custGeom>
              <a:avLst/>
              <a:gdLst/>
              <a:ahLst/>
              <a:cxnLst/>
              <a:rect l="l" t="t" r="r" b="b"/>
              <a:pathLst>
                <a:path w="2141" h="3878" extrusionOk="0">
                  <a:moveTo>
                    <a:pt x="2140" y="0"/>
                  </a:moveTo>
                  <a:lnTo>
                    <a:pt x="2140" y="0"/>
                  </a:lnTo>
                  <a:cubicBezTo>
                    <a:pt x="1940" y="311"/>
                    <a:pt x="1752" y="628"/>
                    <a:pt x="1565" y="947"/>
                  </a:cubicBezTo>
                  <a:cubicBezTo>
                    <a:pt x="1378" y="1265"/>
                    <a:pt x="1199" y="1589"/>
                    <a:pt x="1018" y="1909"/>
                  </a:cubicBezTo>
                  <a:cubicBezTo>
                    <a:pt x="844" y="2235"/>
                    <a:pt x="664" y="2558"/>
                    <a:pt x="494" y="2886"/>
                  </a:cubicBezTo>
                  <a:cubicBezTo>
                    <a:pt x="326" y="3214"/>
                    <a:pt x="157" y="3542"/>
                    <a:pt x="0" y="3877"/>
                  </a:cubicBezTo>
                  <a:cubicBezTo>
                    <a:pt x="202" y="3566"/>
                    <a:pt x="390" y="3248"/>
                    <a:pt x="578" y="2930"/>
                  </a:cubicBezTo>
                  <a:cubicBezTo>
                    <a:pt x="765" y="2612"/>
                    <a:pt x="942" y="2288"/>
                    <a:pt x="1124" y="1968"/>
                  </a:cubicBezTo>
                  <a:cubicBezTo>
                    <a:pt x="1299" y="1642"/>
                    <a:pt x="1477" y="1320"/>
                    <a:pt x="1647" y="992"/>
                  </a:cubicBezTo>
                  <a:cubicBezTo>
                    <a:pt x="1817" y="664"/>
                    <a:pt x="1985" y="336"/>
                    <a:pt x="2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4206100" y="3775275"/>
              <a:ext cx="53525" cy="96950"/>
            </a:xfrm>
            <a:custGeom>
              <a:avLst/>
              <a:gdLst/>
              <a:ahLst/>
              <a:cxnLst/>
              <a:rect l="l" t="t" r="r" b="b"/>
              <a:pathLst>
                <a:path w="2141" h="3878" extrusionOk="0">
                  <a:moveTo>
                    <a:pt x="2140" y="1"/>
                  </a:moveTo>
                  <a:lnTo>
                    <a:pt x="2140" y="1"/>
                  </a:lnTo>
                  <a:cubicBezTo>
                    <a:pt x="1940" y="312"/>
                    <a:pt x="1752" y="628"/>
                    <a:pt x="1565" y="946"/>
                  </a:cubicBezTo>
                  <a:cubicBezTo>
                    <a:pt x="1378" y="1266"/>
                    <a:pt x="1199" y="1589"/>
                    <a:pt x="1016" y="1909"/>
                  </a:cubicBezTo>
                  <a:cubicBezTo>
                    <a:pt x="842" y="2236"/>
                    <a:pt x="664" y="2558"/>
                    <a:pt x="494" y="2886"/>
                  </a:cubicBezTo>
                  <a:cubicBezTo>
                    <a:pt x="324" y="3214"/>
                    <a:pt x="156" y="3542"/>
                    <a:pt x="0" y="3877"/>
                  </a:cubicBezTo>
                  <a:cubicBezTo>
                    <a:pt x="200" y="3567"/>
                    <a:pt x="389" y="3249"/>
                    <a:pt x="576" y="2931"/>
                  </a:cubicBezTo>
                  <a:cubicBezTo>
                    <a:pt x="763" y="2613"/>
                    <a:pt x="942" y="2289"/>
                    <a:pt x="1124" y="1968"/>
                  </a:cubicBezTo>
                  <a:cubicBezTo>
                    <a:pt x="1298" y="1643"/>
                    <a:pt x="1477" y="1320"/>
                    <a:pt x="1647" y="992"/>
                  </a:cubicBezTo>
                  <a:cubicBezTo>
                    <a:pt x="1817" y="664"/>
                    <a:pt x="1985" y="336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4643450" y="4065025"/>
              <a:ext cx="73525" cy="91075"/>
            </a:xfrm>
            <a:custGeom>
              <a:avLst/>
              <a:gdLst/>
              <a:ahLst/>
              <a:cxnLst/>
              <a:rect l="l" t="t" r="r" b="b"/>
              <a:pathLst>
                <a:path w="2941" h="3643" extrusionOk="0">
                  <a:moveTo>
                    <a:pt x="2004" y="0"/>
                  </a:moveTo>
                  <a:cubicBezTo>
                    <a:pt x="1317" y="0"/>
                    <a:pt x="407" y="1376"/>
                    <a:pt x="211" y="1994"/>
                  </a:cubicBezTo>
                  <a:cubicBezTo>
                    <a:pt x="1" y="2654"/>
                    <a:pt x="394" y="3364"/>
                    <a:pt x="1089" y="3579"/>
                  </a:cubicBezTo>
                  <a:cubicBezTo>
                    <a:pt x="1226" y="3622"/>
                    <a:pt x="1364" y="3642"/>
                    <a:pt x="1500" y="3642"/>
                  </a:cubicBezTo>
                  <a:cubicBezTo>
                    <a:pt x="2054" y="3642"/>
                    <a:pt x="2562" y="3306"/>
                    <a:pt x="2731" y="2775"/>
                  </a:cubicBezTo>
                  <a:cubicBezTo>
                    <a:pt x="2941" y="2115"/>
                    <a:pt x="2839" y="237"/>
                    <a:pt x="2143" y="21"/>
                  </a:cubicBezTo>
                  <a:cubicBezTo>
                    <a:pt x="2098" y="7"/>
                    <a:pt x="2051" y="0"/>
                    <a:pt x="2004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4591575" y="4038000"/>
              <a:ext cx="102625" cy="63575"/>
            </a:xfrm>
            <a:custGeom>
              <a:avLst/>
              <a:gdLst/>
              <a:ahLst/>
              <a:cxnLst/>
              <a:rect l="l" t="t" r="r" b="b"/>
              <a:pathLst>
                <a:path w="4105" h="2543" extrusionOk="0">
                  <a:moveTo>
                    <a:pt x="1835" y="0"/>
                  </a:moveTo>
                  <a:cubicBezTo>
                    <a:pt x="1564" y="0"/>
                    <a:pt x="1321" y="20"/>
                    <a:pt x="1149" y="54"/>
                  </a:cubicBezTo>
                  <a:cubicBezTo>
                    <a:pt x="441" y="198"/>
                    <a:pt x="1" y="864"/>
                    <a:pt x="166" y="1545"/>
                  </a:cubicBezTo>
                  <a:cubicBezTo>
                    <a:pt x="310" y="2136"/>
                    <a:pt x="866" y="2542"/>
                    <a:pt x="1474" y="2542"/>
                  </a:cubicBezTo>
                  <a:cubicBezTo>
                    <a:pt x="1565" y="2542"/>
                    <a:pt x="1656" y="2533"/>
                    <a:pt x="1748" y="2515"/>
                  </a:cubicBezTo>
                  <a:cubicBezTo>
                    <a:pt x="2456" y="2372"/>
                    <a:pt x="4105" y="1384"/>
                    <a:pt x="3939" y="705"/>
                  </a:cubicBezTo>
                  <a:cubicBezTo>
                    <a:pt x="3814" y="190"/>
                    <a:pt x="2684" y="0"/>
                    <a:pt x="1835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4613525" y="3969050"/>
              <a:ext cx="95225" cy="79275"/>
            </a:xfrm>
            <a:custGeom>
              <a:avLst/>
              <a:gdLst/>
              <a:ahLst/>
              <a:cxnLst/>
              <a:rect l="l" t="t" r="r" b="b"/>
              <a:pathLst>
                <a:path w="3809" h="3171" extrusionOk="0">
                  <a:moveTo>
                    <a:pt x="1430" y="1"/>
                  </a:moveTo>
                  <a:cubicBezTo>
                    <a:pt x="1116" y="1"/>
                    <a:pt x="804" y="107"/>
                    <a:pt x="557" y="323"/>
                  </a:cubicBezTo>
                  <a:cubicBezTo>
                    <a:pt x="28" y="786"/>
                    <a:pt x="1" y="1582"/>
                    <a:pt x="498" y="2098"/>
                  </a:cubicBezTo>
                  <a:cubicBezTo>
                    <a:pt x="899" y="2514"/>
                    <a:pt x="2110" y="3171"/>
                    <a:pt x="2844" y="3171"/>
                  </a:cubicBezTo>
                  <a:cubicBezTo>
                    <a:pt x="3023" y="3171"/>
                    <a:pt x="3174" y="3132"/>
                    <a:pt x="3277" y="3041"/>
                  </a:cubicBezTo>
                  <a:cubicBezTo>
                    <a:pt x="3808" y="2578"/>
                    <a:pt x="2916" y="936"/>
                    <a:pt x="2418" y="418"/>
                  </a:cubicBezTo>
                  <a:lnTo>
                    <a:pt x="2418" y="419"/>
                  </a:lnTo>
                  <a:cubicBezTo>
                    <a:pt x="2152" y="142"/>
                    <a:pt x="1790" y="1"/>
                    <a:pt x="1430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4687850" y="3953950"/>
              <a:ext cx="73550" cy="91050"/>
            </a:xfrm>
            <a:custGeom>
              <a:avLst/>
              <a:gdLst/>
              <a:ahLst/>
              <a:cxnLst/>
              <a:rect l="l" t="t" r="r" b="b"/>
              <a:pathLst>
                <a:path w="2942" h="3642" extrusionOk="0">
                  <a:moveTo>
                    <a:pt x="1441" y="1"/>
                  </a:moveTo>
                  <a:cubicBezTo>
                    <a:pt x="888" y="1"/>
                    <a:pt x="381" y="337"/>
                    <a:pt x="211" y="868"/>
                  </a:cubicBezTo>
                  <a:cubicBezTo>
                    <a:pt x="1" y="1528"/>
                    <a:pt x="103" y="3405"/>
                    <a:pt x="799" y="3620"/>
                  </a:cubicBezTo>
                  <a:cubicBezTo>
                    <a:pt x="844" y="3635"/>
                    <a:pt x="891" y="3641"/>
                    <a:pt x="939" y="3641"/>
                  </a:cubicBezTo>
                  <a:cubicBezTo>
                    <a:pt x="1624" y="3641"/>
                    <a:pt x="2534" y="2265"/>
                    <a:pt x="2730" y="1649"/>
                  </a:cubicBezTo>
                  <a:cubicBezTo>
                    <a:pt x="2942" y="989"/>
                    <a:pt x="2548" y="278"/>
                    <a:pt x="1853" y="63"/>
                  </a:cubicBezTo>
                  <a:cubicBezTo>
                    <a:pt x="1716" y="21"/>
                    <a:pt x="1577" y="1"/>
                    <a:pt x="1441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4710625" y="4008450"/>
              <a:ext cx="102625" cy="63575"/>
            </a:xfrm>
            <a:custGeom>
              <a:avLst/>
              <a:gdLst/>
              <a:ahLst/>
              <a:cxnLst/>
              <a:rect l="l" t="t" r="r" b="b"/>
              <a:pathLst>
                <a:path w="4105" h="2543" extrusionOk="0">
                  <a:moveTo>
                    <a:pt x="2630" y="0"/>
                  </a:moveTo>
                  <a:cubicBezTo>
                    <a:pt x="2540" y="0"/>
                    <a:pt x="2450" y="9"/>
                    <a:pt x="2359" y="27"/>
                  </a:cubicBezTo>
                  <a:cubicBezTo>
                    <a:pt x="1651" y="171"/>
                    <a:pt x="0" y="1158"/>
                    <a:pt x="166" y="1839"/>
                  </a:cubicBezTo>
                  <a:cubicBezTo>
                    <a:pt x="291" y="2353"/>
                    <a:pt x="1419" y="2543"/>
                    <a:pt x="2267" y="2543"/>
                  </a:cubicBezTo>
                  <a:cubicBezTo>
                    <a:pt x="2541" y="2543"/>
                    <a:pt x="2785" y="2523"/>
                    <a:pt x="2958" y="2488"/>
                  </a:cubicBezTo>
                  <a:cubicBezTo>
                    <a:pt x="3666" y="2346"/>
                    <a:pt x="4105" y="1678"/>
                    <a:pt x="3939" y="999"/>
                  </a:cubicBezTo>
                  <a:cubicBezTo>
                    <a:pt x="3795" y="407"/>
                    <a:pt x="3238" y="0"/>
                    <a:pt x="2630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4696100" y="4061700"/>
              <a:ext cx="95200" cy="79275"/>
            </a:xfrm>
            <a:custGeom>
              <a:avLst/>
              <a:gdLst/>
              <a:ahLst/>
              <a:cxnLst/>
              <a:rect l="l" t="t" r="r" b="b"/>
              <a:pathLst>
                <a:path w="3808" h="3171" extrusionOk="0">
                  <a:moveTo>
                    <a:pt x="965" y="1"/>
                  </a:moveTo>
                  <a:cubicBezTo>
                    <a:pt x="786" y="1"/>
                    <a:pt x="635" y="40"/>
                    <a:pt x="531" y="131"/>
                  </a:cubicBezTo>
                  <a:cubicBezTo>
                    <a:pt x="0" y="594"/>
                    <a:pt x="892" y="2236"/>
                    <a:pt x="1390" y="2753"/>
                  </a:cubicBezTo>
                  <a:cubicBezTo>
                    <a:pt x="1656" y="3029"/>
                    <a:pt x="2019" y="3170"/>
                    <a:pt x="2379" y="3170"/>
                  </a:cubicBezTo>
                  <a:cubicBezTo>
                    <a:pt x="2692" y="3170"/>
                    <a:pt x="3004" y="3064"/>
                    <a:pt x="3251" y="2849"/>
                  </a:cubicBezTo>
                  <a:cubicBezTo>
                    <a:pt x="3780" y="2384"/>
                    <a:pt x="3808" y="1590"/>
                    <a:pt x="3310" y="1073"/>
                  </a:cubicBezTo>
                  <a:cubicBezTo>
                    <a:pt x="2911" y="658"/>
                    <a:pt x="1699" y="1"/>
                    <a:pt x="965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4669675" y="4024500"/>
              <a:ext cx="59675" cy="55875"/>
            </a:xfrm>
            <a:custGeom>
              <a:avLst/>
              <a:gdLst/>
              <a:ahLst/>
              <a:cxnLst/>
              <a:rect l="l" t="t" r="r" b="b"/>
              <a:pathLst>
                <a:path w="2387" h="2235" extrusionOk="0">
                  <a:moveTo>
                    <a:pt x="1195" y="0"/>
                  </a:moveTo>
                  <a:cubicBezTo>
                    <a:pt x="1143" y="0"/>
                    <a:pt x="1090" y="4"/>
                    <a:pt x="1037" y="11"/>
                  </a:cubicBezTo>
                  <a:cubicBezTo>
                    <a:pt x="425" y="98"/>
                    <a:pt x="1" y="665"/>
                    <a:pt x="87" y="1275"/>
                  </a:cubicBezTo>
                  <a:cubicBezTo>
                    <a:pt x="167" y="1832"/>
                    <a:pt x="645" y="2235"/>
                    <a:pt x="1191" y="2235"/>
                  </a:cubicBezTo>
                  <a:cubicBezTo>
                    <a:pt x="1243" y="2235"/>
                    <a:pt x="1297" y="2231"/>
                    <a:pt x="1351" y="2223"/>
                  </a:cubicBezTo>
                  <a:cubicBezTo>
                    <a:pt x="1962" y="2137"/>
                    <a:pt x="2387" y="1571"/>
                    <a:pt x="2300" y="960"/>
                  </a:cubicBezTo>
                  <a:cubicBezTo>
                    <a:pt x="2220" y="403"/>
                    <a:pt x="1742" y="0"/>
                    <a:pt x="1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3" name="Google Shape;2663;p31"/>
          <p:cNvGrpSpPr/>
          <p:nvPr/>
        </p:nvGrpSpPr>
        <p:grpSpPr>
          <a:xfrm rot="-994020">
            <a:off x="-416827" y="3647814"/>
            <a:ext cx="1272567" cy="2621062"/>
            <a:chOff x="181520" y="-693958"/>
            <a:chExt cx="522394" cy="1075958"/>
          </a:xfrm>
        </p:grpSpPr>
        <p:sp>
          <p:nvSpPr>
            <p:cNvPr id="2664" name="Google Shape;2664;p31"/>
            <p:cNvSpPr/>
            <p:nvPr/>
          </p:nvSpPr>
          <p:spPr>
            <a:xfrm>
              <a:off x="476971" y="-488591"/>
              <a:ext cx="226943" cy="752653"/>
            </a:xfrm>
            <a:custGeom>
              <a:avLst/>
              <a:gdLst/>
              <a:ahLst/>
              <a:cxnLst/>
              <a:rect l="l" t="t" r="r" b="b"/>
              <a:pathLst>
                <a:path w="4449" h="14755" extrusionOk="0">
                  <a:moveTo>
                    <a:pt x="2955" y="0"/>
                  </a:moveTo>
                  <a:lnTo>
                    <a:pt x="0" y="12831"/>
                  </a:lnTo>
                  <a:lnTo>
                    <a:pt x="64" y="13120"/>
                  </a:lnTo>
                  <a:lnTo>
                    <a:pt x="439" y="12878"/>
                  </a:lnTo>
                  <a:lnTo>
                    <a:pt x="561" y="13177"/>
                  </a:lnTo>
                  <a:lnTo>
                    <a:pt x="930" y="12956"/>
                  </a:lnTo>
                  <a:lnTo>
                    <a:pt x="177" y="14755"/>
                  </a:lnTo>
                  <a:lnTo>
                    <a:pt x="1422" y="13006"/>
                  </a:lnTo>
                  <a:lnTo>
                    <a:pt x="4448" y="179"/>
                  </a:lnTo>
                  <a:lnTo>
                    <a:pt x="3925" y="2"/>
                  </a:lnTo>
                  <a:lnTo>
                    <a:pt x="3221" y="403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464627" y="126439"/>
              <a:ext cx="72587" cy="135125"/>
            </a:xfrm>
            <a:custGeom>
              <a:avLst/>
              <a:gdLst/>
              <a:ahLst/>
              <a:cxnLst/>
              <a:rect l="l" t="t" r="r" b="b"/>
              <a:pathLst>
                <a:path w="1423" h="2649" extrusionOk="0">
                  <a:moveTo>
                    <a:pt x="530" y="1"/>
                  </a:moveTo>
                  <a:lnTo>
                    <a:pt x="1" y="703"/>
                  </a:lnTo>
                  <a:lnTo>
                    <a:pt x="127" y="1948"/>
                  </a:lnTo>
                  <a:lnTo>
                    <a:pt x="192" y="2598"/>
                  </a:lnTo>
                  <a:lnTo>
                    <a:pt x="477" y="2649"/>
                  </a:lnTo>
                  <a:lnTo>
                    <a:pt x="763" y="2113"/>
                  </a:lnTo>
                  <a:lnTo>
                    <a:pt x="1422" y="879"/>
                  </a:lnTo>
                  <a:cubicBezTo>
                    <a:pt x="1422" y="879"/>
                    <a:pt x="1181" y="254"/>
                    <a:pt x="1182" y="215"/>
                  </a:cubicBezTo>
                  <a:cubicBezTo>
                    <a:pt x="1185" y="176"/>
                    <a:pt x="530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464627" y="-492212"/>
              <a:ext cx="226280" cy="678382"/>
            </a:xfrm>
            <a:custGeom>
              <a:avLst/>
              <a:gdLst/>
              <a:ahLst/>
              <a:cxnLst/>
              <a:rect l="l" t="t" r="r" b="b"/>
              <a:pathLst>
                <a:path w="4436" h="13299" extrusionOk="0">
                  <a:moveTo>
                    <a:pt x="2956" y="1"/>
                  </a:moveTo>
                  <a:lnTo>
                    <a:pt x="1" y="12831"/>
                  </a:lnTo>
                  <a:lnTo>
                    <a:pt x="64" y="13120"/>
                  </a:lnTo>
                  <a:lnTo>
                    <a:pt x="441" y="12879"/>
                  </a:lnTo>
                  <a:lnTo>
                    <a:pt x="563" y="13178"/>
                  </a:lnTo>
                  <a:lnTo>
                    <a:pt x="932" y="12955"/>
                  </a:lnTo>
                  <a:lnTo>
                    <a:pt x="1044" y="13299"/>
                  </a:lnTo>
                  <a:lnTo>
                    <a:pt x="1422" y="13007"/>
                  </a:lnTo>
                  <a:lnTo>
                    <a:pt x="4436" y="195"/>
                  </a:lnTo>
                  <a:lnTo>
                    <a:pt x="3935" y="310"/>
                  </a:lnTo>
                  <a:lnTo>
                    <a:pt x="3238" y="211"/>
                  </a:lnTo>
                  <a:lnTo>
                    <a:pt x="29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1"/>
            <p:cNvSpPr/>
            <p:nvPr/>
          </p:nvSpPr>
          <p:spPr>
            <a:xfrm>
              <a:off x="615719" y="-493896"/>
              <a:ext cx="75189" cy="17547"/>
            </a:xfrm>
            <a:custGeom>
              <a:avLst/>
              <a:gdLst/>
              <a:ahLst/>
              <a:cxnLst/>
              <a:rect l="l" t="t" r="r" b="b"/>
              <a:pathLst>
                <a:path w="1474" h="344" extrusionOk="0">
                  <a:moveTo>
                    <a:pt x="497" y="1"/>
                  </a:moveTo>
                  <a:lnTo>
                    <a:pt x="0" y="39"/>
                  </a:lnTo>
                  <a:lnTo>
                    <a:pt x="276" y="244"/>
                  </a:lnTo>
                  <a:lnTo>
                    <a:pt x="973" y="343"/>
                  </a:lnTo>
                  <a:lnTo>
                    <a:pt x="1474" y="228"/>
                  </a:lnTo>
                  <a:lnTo>
                    <a:pt x="1091" y="81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1"/>
            <p:cNvSpPr/>
            <p:nvPr/>
          </p:nvSpPr>
          <p:spPr>
            <a:xfrm>
              <a:off x="636480" y="-488642"/>
              <a:ext cx="33003" cy="5764"/>
            </a:xfrm>
            <a:custGeom>
              <a:avLst/>
              <a:gdLst/>
              <a:ahLst/>
              <a:cxnLst/>
              <a:rect l="l" t="t" r="r" b="b"/>
              <a:pathLst>
                <a:path w="647" h="113" extrusionOk="0">
                  <a:moveTo>
                    <a:pt x="129" y="1"/>
                  </a:moveTo>
                  <a:cubicBezTo>
                    <a:pt x="59" y="1"/>
                    <a:pt x="12" y="7"/>
                    <a:pt x="7" y="20"/>
                  </a:cubicBezTo>
                  <a:cubicBezTo>
                    <a:pt x="0" y="44"/>
                    <a:pt x="136" y="79"/>
                    <a:pt x="310" y="99"/>
                  </a:cubicBezTo>
                  <a:cubicBezTo>
                    <a:pt x="388" y="108"/>
                    <a:pt x="461" y="113"/>
                    <a:pt x="518" y="113"/>
                  </a:cubicBezTo>
                  <a:cubicBezTo>
                    <a:pt x="588" y="113"/>
                    <a:pt x="634" y="106"/>
                    <a:pt x="639" y="93"/>
                  </a:cubicBezTo>
                  <a:cubicBezTo>
                    <a:pt x="646" y="70"/>
                    <a:pt x="511" y="34"/>
                    <a:pt x="337" y="14"/>
                  </a:cubicBezTo>
                  <a:cubicBezTo>
                    <a:pt x="259" y="5"/>
                    <a:pt x="18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471819" y="231622"/>
              <a:ext cx="31779" cy="31626"/>
            </a:xfrm>
            <a:custGeom>
              <a:avLst/>
              <a:gdLst/>
              <a:ahLst/>
              <a:cxnLst/>
              <a:rect l="l" t="t" r="r" b="b"/>
              <a:pathLst>
                <a:path w="623" h="620" extrusionOk="0">
                  <a:moveTo>
                    <a:pt x="1" y="1"/>
                  </a:moveTo>
                  <a:lnTo>
                    <a:pt x="51" y="536"/>
                  </a:lnTo>
                  <a:cubicBezTo>
                    <a:pt x="121" y="601"/>
                    <a:pt x="183" y="619"/>
                    <a:pt x="231" y="619"/>
                  </a:cubicBezTo>
                  <a:cubicBezTo>
                    <a:pt x="296" y="619"/>
                    <a:pt x="336" y="587"/>
                    <a:pt x="336" y="587"/>
                  </a:cubicBezTo>
                  <a:lnTo>
                    <a:pt x="622" y="51"/>
                  </a:lnTo>
                  <a:lnTo>
                    <a:pt x="622" y="51"/>
                  </a:lnTo>
                  <a:cubicBezTo>
                    <a:pt x="531" y="85"/>
                    <a:pt x="445" y="98"/>
                    <a:pt x="367" y="98"/>
                  </a:cubicBezTo>
                  <a:cubicBezTo>
                    <a:pt x="151" y="9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481562" y="-113309"/>
              <a:ext cx="67435" cy="272036"/>
            </a:xfrm>
            <a:custGeom>
              <a:avLst/>
              <a:gdLst/>
              <a:ahLst/>
              <a:cxnLst/>
              <a:rect l="l" t="t" r="r" b="b"/>
              <a:pathLst>
                <a:path w="1322" h="5333" extrusionOk="0">
                  <a:moveTo>
                    <a:pt x="1322" y="1"/>
                  </a:moveTo>
                  <a:lnTo>
                    <a:pt x="1322" y="1"/>
                  </a:lnTo>
                  <a:cubicBezTo>
                    <a:pt x="831" y="1757"/>
                    <a:pt x="388" y="3550"/>
                    <a:pt x="1" y="5333"/>
                  </a:cubicBezTo>
                  <a:cubicBezTo>
                    <a:pt x="492" y="3575"/>
                    <a:pt x="936" y="1784"/>
                    <a:pt x="1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390509" y="-626522"/>
              <a:ext cx="157978" cy="772853"/>
            </a:xfrm>
            <a:custGeom>
              <a:avLst/>
              <a:gdLst/>
              <a:ahLst/>
              <a:cxnLst/>
              <a:rect l="l" t="t" r="r" b="b"/>
              <a:pathLst>
                <a:path w="3097" h="15151" extrusionOk="0">
                  <a:moveTo>
                    <a:pt x="557" y="0"/>
                  </a:moveTo>
                  <a:lnTo>
                    <a:pt x="0" y="2072"/>
                  </a:lnTo>
                  <a:lnTo>
                    <a:pt x="1636" y="15150"/>
                  </a:lnTo>
                  <a:lnTo>
                    <a:pt x="2189" y="15133"/>
                  </a:lnTo>
                  <a:lnTo>
                    <a:pt x="2707" y="14511"/>
                  </a:lnTo>
                  <a:lnTo>
                    <a:pt x="3097" y="14796"/>
                  </a:lnTo>
                  <a:lnTo>
                    <a:pt x="1393" y="1741"/>
                  </a:lnTo>
                  <a:lnTo>
                    <a:pt x="1232" y="1493"/>
                  </a:lnTo>
                  <a:lnTo>
                    <a:pt x="964" y="1849"/>
                  </a:lnTo>
                  <a:lnTo>
                    <a:pt x="746" y="1612"/>
                  </a:lnTo>
                  <a:lnTo>
                    <a:pt x="478" y="194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403261" y="-625859"/>
              <a:ext cx="71108" cy="132167"/>
            </a:xfrm>
            <a:custGeom>
              <a:avLst/>
              <a:gdLst/>
              <a:ahLst/>
              <a:cxnLst/>
              <a:rect l="l" t="t" r="r" b="b"/>
              <a:pathLst>
                <a:path w="1394" h="2591" extrusionOk="0">
                  <a:moveTo>
                    <a:pt x="553" y="0"/>
                  </a:moveTo>
                  <a:lnTo>
                    <a:pt x="270" y="53"/>
                  </a:lnTo>
                  <a:lnTo>
                    <a:pt x="188" y="654"/>
                  </a:lnTo>
                  <a:lnTo>
                    <a:pt x="0" y="2042"/>
                  </a:lnTo>
                  <a:cubicBezTo>
                    <a:pt x="0" y="2042"/>
                    <a:pt x="444" y="2542"/>
                    <a:pt x="455" y="2579"/>
                  </a:cubicBezTo>
                  <a:cubicBezTo>
                    <a:pt x="458" y="2587"/>
                    <a:pt x="495" y="2591"/>
                    <a:pt x="551" y="2591"/>
                  </a:cubicBezTo>
                  <a:cubicBezTo>
                    <a:pt x="740" y="2591"/>
                    <a:pt x="1142" y="2553"/>
                    <a:pt x="1142" y="2553"/>
                  </a:cubicBezTo>
                  <a:lnTo>
                    <a:pt x="1393" y="1710"/>
                  </a:lnTo>
                  <a:lnTo>
                    <a:pt x="841" y="58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403261" y="-551384"/>
              <a:ext cx="158029" cy="695776"/>
            </a:xfrm>
            <a:custGeom>
              <a:avLst/>
              <a:gdLst/>
              <a:ahLst/>
              <a:cxnLst/>
              <a:rect l="l" t="t" r="r" b="b"/>
              <a:pathLst>
                <a:path w="3098" h="13640" extrusionOk="0">
                  <a:moveTo>
                    <a:pt x="1234" y="1"/>
                  </a:moveTo>
                  <a:lnTo>
                    <a:pt x="965" y="359"/>
                  </a:lnTo>
                  <a:lnTo>
                    <a:pt x="746" y="122"/>
                  </a:lnTo>
                  <a:lnTo>
                    <a:pt x="478" y="458"/>
                  </a:lnTo>
                  <a:lnTo>
                    <a:pt x="252" y="175"/>
                  </a:lnTo>
                  <a:lnTo>
                    <a:pt x="0" y="582"/>
                  </a:lnTo>
                  <a:lnTo>
                    <a:pt x="1644" y="13640"/>
                  </a:lnTo>
                  <a:lnTo>
                    <a:pt x="2073" y="13358"/>
                  </a:lnTo>
                  <a:lnTo>
                    <a:pt x="2761" y="13207"/>
                  </a:lnTo>
                  <a:lnTo>
                    <a:pt x="3097" y="13306"/>
                  </a:lnTo>
                  <a:lnTo>
                    <a:pt x="1393" y="250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487071" y="122256"/>
              <a:ext cx="73862" cy="22393"/>
            </a:xfrm>
            <a:custGeom>
              <a:avLst/>
              <a:gdLst/>
              <a:ahLst/>
              <a:cxnLst/>
              <a:rect l="l" t="t" r="r" b="b"/>
              <a:pathLst>
                <a:path w="1448" h="439" extrusionOk="0">
                  <a:moveTo>
                    <a:pt x="1118" y="1"/>
                  </a:moveTo>
                  <a:lnTo>
                    <a:pt x="430" y="152"/>
                  </a:lnTo>
                  <a:lnTo>
                    <a:pt x="1" y="434"/>
                  </a:lnTo>
                  <a:lnTo>
                    <a:pt x="411" y="438"/>
                  </a:lnTo>
                  <a:lnTo>
                    <a:pt x="995" y="306"/>
                  </a:lnTo>
                  <a:lnTo>
                    <a:pt x="1447" y="97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507985" y="129908"/>
              <a:ext cx="31626" cy="9029"/>
            </a:xfrm>
            <a:custGeom>
              <a:avLst/>
              <a:gdLst/>
              <a:ahLst/>
              <a:cxnLst/>
              <a:rect l="l" t="t" r="r" b="b"/>
              <a:pathLst>
                <a:path w="620" h="177" extrusionOk="0">
                  <a:moveTo>
                    <a:pt x="577" y="0"/>
                  </a:moveTo>
                  <a:cubicBezTo>
                    <a:pt x="523" y="0"/>
                    <a:pt x="423" y="16"/>
                    <a:pt x="309" y="44"/>
                  </a:cubicBezTo>
                  <a:cubicBezTo>
                    <a:pt x="139" y="85"/>
                    <a:pt x="1" y="140"/>
                    <a:pt x="2" y="164"/>
                  </a:cubicBezTo>
                  <a:cubicBezTo>
                    <a:pt x="3" y="173"/>
                    <a:pt x="18" y="176"/>
                    <a:pt x="45" y="176"/>
                  </a:cubicBezTo>
                  <a:cubicBezTo>
                    <a:pt x="99" y="176"/>
                    <a:pt x="199" y="161"/>
                    <a:pt x="313" y="133"/>
                  </a:cubicBezTo>
                  <a:cubicBezTo>
                    <a:pt x="483" y="91"/>
                    <a:pt x="620" y="36"/>
                    <a:pt x="620" y="12"/>
                  </a:cubicBezTo>
                  <a:cubicBezTo>
                    <a:pt x="619" y="4"/>
                    <a:pt x="604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412800" y="-627236"/>
              <a:ext cx="30657" cy="34789"/>
            </a:xfrm>
            <a:custGeom>
              <a:avLst/>
              <a:gdLst/>
              <a:ahLst/>
              <a:cxnLst/>
              <a:rect l="l" t="t" r="r" b="b"/>
              <a:pathLst>
                <a:path w="601" h="682" extrusionOk="0">
                  <a:moveTo>
                    <a:pt x="241" y="0"/>
                  </a:moveTo>
                  <a:cubicBezTo>
                    <a:pt x="129" y="0"/>
                    <a:pt x="83" y="80"/>
                    <a:pt x="83" y="80"/>
                  </a:cubicBezTo>
                  <a:lnTo>
                    <a:pt x="1" y="682"/>
                  </a:lnTo>
                  <a:cubicBezTo>
                    <a:pt x="176" y="531"/>
                    <a:pt x="368" y="503"/>
                    <a:pt x="487" y="503"/>
                  </a:cubicBezTo>
                  <a:cubicBezTo>
                    <a:pt x="557" y="503"/>
                    <a:pt x="601" y="512"/>
                    <a:pt x="601" y="512"/>
                  </a:cubicBezTo>
                  <a:lnTo>
                    <a:pt x="366" y="29"/>
                  </a:lnTo>
                  <a:cubicBezTo>
                    <a:pt x="317" y="8"/>
                    <a:pt x="276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459730" y="-529348"/>
              <a:ext cx="31677" cy="278413"/>
            </a:xfrm>
            <a:custGeom>
              <a:avLst/>
              <a:gdLst/>
              <a:ahLst/>
              <a:cxnLst/>
              <a:rect l="l" t="t" r="r" b="b"/>
              <a:pathLst>
                <a:path w="621" h="5458" extrusionOk="0">
                  <a:moveTo>
                    <a:pt x="0" y="1"/>
                  </a:moveTo>
                  <a:lnTo>
                    <a:pt x="0" y="1"/>
                  </a:lnTo>
                  <a:cubicBezTo>
                    <a:pt x="153" y="1818"/>
                    <a:pt x="361" y="3653"/>
                    <a:pt x="620" y="5457"/>
                  </a:cubicBezTo>
                  <a:cubicBezTo>
                    <a:pt x="468" y="3640"/>
                    <a:pt x="259" y="180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494263" y="-217982"/>
              <a:ext cx="16680" cy="144409"/>
            </a:xfrm>
            <a:custGeom>
              <a:avLst/>
              <a:gdLst/>
              <a:ahLst/>
              <a:cxnLst/>
              <a:rect l="l" t="t" r="r" b="b"/>
              <a:pathLst>
                <a:path w="327" h="2831" extrusionOk="0">
                  <a:moveTo>
                    <a:pt x="1" y="1"/>
                  </a:moveTo>
                  <a:cubicBezTo>
                    <a:pt x="24" y="469"/>
                    <a:pt x="73" y="954"/>
                    <a:pt x="125" y="1420"/>
                  </a:cubicBezTo>
                  <a:cubicBezTo>
                    <a:pt x="179" y="1886"/>
                    <a:pt x="241" y="2370"/>
                    <a:pt x="326" y="2830"/>
                  </a:cubicBezTo>
                  <a:cubicBezTo>
                    <a:pt x="305" y="2362"/>
                    <a:pt x="254" y="1877"/>
                    <a:pt x="202" y="1411"/>
                  </a:cubicBezTo>
                  <a:cubicBezTo>
                    <a:pt x="148" y="945"/>
                    <a:pt x="86" y="461"/>
                    <a:pt x="1" y="1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213963" y="-542509"/>
              <a:ext cx="273414" cy="909559"/>
            </a:xfrm>
            <a:custGeom>
              <a:avLst/>
              <a:gdLst/>
              <a:ahLst/>
              <a:cxnLst/>
              <a:rect l="l" t="t" r="r" b="b"/>
              <a:pathLst>
                <a:path w="5360" h="17831" extrusionOk="0">
                  <a:moveTo>
                    <a:pt x="1717" y="1"/>
                  </a:moveTo>
                  <a:lnTo>
                    <a:pt x="1052" y="96"/>
                  </a:lnTo>
                  <a:lnTo>
                    <a:pt x="507" y="929"/>
                  </a:lnTo>
                  <a:lnTo>
                    <a:pt x="0" y="630"/>
                  </a:lnTo>
                  <a:lnTo>
                    <a:pt x="3722" y="16448"/>
                  </a:lnTo>
                  <a:lnTo>
                    <a:pt x="3947" y="16731"/>
                  </a:lnTo>
                  <a:lnTo>
                    <a:pt x="4225" y="16256"/>
                  </a:lnTo>
                  <a:lnTo>
                    <a:pt x="4519" y="16520"/>
                  </a:lnTo>
                  <a:lnTo>
                    <a:pt x="4799" y="16069"/>
                  </a:lnTo>
                  <a:lnTo>
                    <a:pt x="4992" y="17830"/>
                  </a:lnTo>
                  <a:lnTo>
                    <a:pt x="5359" y="1585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456057" y="356903"/>
              <a:ext cx="12752" cy="25097"/>
            </a:xfrm>
            <a:custGeom>
              <a:avLst/>
              <a:gdLst/>
              <a:ahLst/>
              <a:cxnLst/>
              <a:rect l="l" t="t" r="r" b="b"/>
              <a:pathLst>
                <a:path w="250" h="492" extrusionOk="0">
                  <a:moveTo>
                    <a:pt x="79" y="0"/>
                  </a:moveTo>
                  <a:cubicBezTo>
                    <a:pt x="73" y="0"/>
                    <a:pt x="67" y="1"/>
                    <a:pt x="61" y="3"/>
                  </a:cubicBezTo>
                  <a:cubicBezTo>
                    <a:pt x="22" y="13"/>
                    <a:pt x="0" y="52"/>
                    <a:pt x="10" y="89"/>
                  </a:cubicBezTo>
                  <a:lnTo>
                    <a:pt x="102" y="439"/>
                  </a:lnTo>
                  <a:cubicBezTo>
                    <a:pt x="111" y="471"/>
                    <a:pt x="139" y="492"/>
                    <a:pt x="170" y="492"/>
                  </a:cubicBezTo>
                  <a:cubicBezTo>
                    <a:pt x="176" y="492"/>
                    <a:pt x="182" y="491"/>
                    <a:pt x="189" y="489"/>
                  </a:cubicBezTo>
                  <a:cubicBezTo>
                    <a:pt x="228" y="479"/>
                    <a:pt x="249" y="440"/>
                    <a:pt x="239" y="403"/>
                  </a:cubicBezTo>
                  <a:lnTo>
                    <a:pt x="147" y="53"/>
                  </a:lnTo>
                  <a:cubicBezTo>
                    <a:pt x="139" y="21"/>
                    <a:pt x="11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199323" y="-536744"/>
              <a:ext cx="273414" cy="906856"/>
            </a:xfrm>
            <a:custGeom>
              <a:avLst/>
              <a:gdLst/>
              <a:ahLst/>
              <a:cxnLst/>
              <a:rect l="l" t="t" r="r" b="b"/>
              <a:pathLst>
                <a:path w="5360" h="17778" extrusionOk="0">
                  <a:moveTo>
                    <a:pt x="1710" y="0"/>
                  </a:moveTo>
                  <a:lnTo>
                    <a:pt x="1" y="605"/>
                  </a:lnTo>
                  <a:lnTo>
                    <a:pt x="3724" y="16422"/>
                  </a:lnTo>
                  <a:lnTo>
                    <a:pt x="4991" y="17778"/>
                  </a:lnTo>
                  <a:lnTo>
                    <a:pt x="5282" y="17670"/>
                  </a:lnTo>
                  <a:lnTo>
                    <a:pt x="5360" y="15828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331184" y="-51995"/>
              <a:ext cx="73811" cy="337941"/>
            </a:xfrm>
            <a:custGeom>
              <a:avLst/>
              <a:gdLst/>
              <a:ahLst/>
              <a:cxnLst/>
              <a:rect l="l" t="t" r="r" b="b"/>
              <a:pathLst>
                <a:path w="1447" h="6625" extrusionOk="0">
                  <a:moveTo>
                    <a:pt x="0" y="1"/>
                  </a:moveTo>
                  <a:cubicBezTo>
                    <a:pt x="416" y="2212"/>
                    <a:pt x="903" y="4440"/>
                    <a:pt x="1447" y="6624"/>
                  </a:cubicBezTo>
                  <a:cubicBezTo>
                    <a:pt x="1032" y="4413"/>
                    <a:pt x="546" y="218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285071" y="-267309"/>
              <a:ext cx="38462" cy="175219"/>
            </a:xfrm>
            <a:custGeom>
              <a:avLst/>
              <a:gdLst/>
              <a:ahLst/>
              <a:cxnLst/>
              <a:rect l="l" t="t" r="r" b="b"/>
              <a:pathLst>
                <a:path w="754" h="3435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572"/>
                    <a:pt x="208" y="1161"/>
                    <a:pt x="330" y="1728"/>
                  </a:cubicBezTo>
                  <a:cubicBezTo>
                    <a:pt x="455" y="2292"/>
                    <a:pt x="592" y="2879"/>
                    <a:pt x="753" y="3434"/>
                  </a:cubicBezTo>
                  <a:cubicBezTo>
                    <a:pt x="667" y="2862"/>
                    <a:pt x="545" y="2273"/>
                    <a:pt x="424" y="1706"/>
                  </a:cubicBezTo>
                  <a:cubicBezTo>
                    <a:pt x="297" y="1142"/>
                    <a:pt x="162" y="55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191722" y="-583164"/>
              <a:ext cx="176801" cy="279892"/>
            </a:xfrm>
            <a:custGeom>
              <a:avLst/>
              <a:gdLst/>
              <a:ahLst/>
              <a:cxnLst/>
              <a:rect l="l" t="t" r="r" b="b"/>
              <a:pathLst>
                <a:path w="3466" h="5487" extrusionOk="0">
                  <a:moveTo>
                    <a:pt x="1319" y="0"/>
                  </a:moveTo>
                  <a:cubicBezTo>
                    <a:pt x="1225" y="0"/>
                    <a:pt x="1129" y="12"/>
                    <a:pt x="1033" y="35"/>
                  </a:cubicBezTo>
                  <a:cubicBezTo>
                    <a:pt x="394" y="192"/>
                    <a:pt x="0" y="843"/>
                    <a:pt x="157" y="1481"/>
                  </a:cubicBezTo>
                  <a:lnTo>
                    <a:pt x="1141" y="5486"/>
                  </a:lnTo>
                  <a:lnTo>
                    <a:pt x="3465" y="4915"/>
                  </a:lnTo>
                  <a:lnTo>
                    <a:pt x="2481" y="910"/>
                  </a:lnTo>
                  <a:cubicBezTo>
                    <a:pt x="2346" y="367"/>
                    <a:pt x="1856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181520" y="-577399"/>
              <a:ext cx="174352" cy="270149"/>
            </a:xfrm>
            <a:custGeom>
              <a:avLst/>
              <a:gdLst/>
              <a:ahLst/>
              <a:cxnLst/>
              <a:rect l="l" t="t" r="r" b="b"/>
              <a:pathLst>
                <a:path w="3418" h="5296" extrusionOk="0">
                  <a:moveTo>
                    <a:pt x="1319" y="1"/>
                  </a:moveTo>
                  <a:cubicBezTo>
                    <a:pt x="1225" y="1"/>
                    <a:pt x="1129" y="12"/>
                    <a:pt x="1033" y="36"/>
                  </a:cubicBezTo>
                  <a:cubicBezTo>
                    <a:pt x="394" y="193"/>
                    <a:pt x="0" y="843"/>
                    <a:pt x="157" y="1482"/>
                  </a:cubicBezTo>
                  <a:lnTo>
                    <a:pt x="1094" y="5296"/>
                  </a:lnTo>
                  <a:lnTo>
                    <a:pt x="3418" y="4724"/>
                  </a:lnTo>
                  <a:lnTo>
                    <a:pt x="2480" y="911"/>
                  </a:lnTo>
                  <a:cubicBezTo>
                    <a:pt x="2346" y="367"/>
                    <a:pt x="1856" y="1"/>
                    <a:pt x="1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223552" y="-458087"/>
              <a:ext cx="116711" cy="281218"/>
            </a:xfrm>
            <a:custGeom>
              <a:avLst/>
              <a:gdLst/>
              <a:ahLst/>
              <a:cxnLst/>
              <a:rect l="l" t="t" r="r" b="b"/>
              <a:pathLst>
                <a:path w="2288" h="5513" extrusionOk="0">
                  <a:moveTo>
                    <a:pt x="608" y="1"/>
                  </a:moveTo>
                  <a:cubicBezTo>
                    <a:pt x="566" y="1"/>
                    <a:pt x="522" y="6"/>
                    <a:pt x="478" y="17"/>
                  </a:cubicBezTo>
                  <a:cubicBezTo>
                    <a:pt x="183" y="89"/>
                    <a:pt x="1" y="388"/>
                    <a:pt x="73" y="683"/>
                  </a:cubicBezTo>
                  <a:lnTo>
                    <a:pt x="1143" y="5091"/>
                  </a:lnTo>
                  <a:cubicBezTo>
                    <a:pt x="1205" y="5342"/>
                    <a:pt x="1431" y="5512"/>
                    <a:pt x="1680" y="5512"/>
                  </a:cubicBezTo>
                  <a:cubicBezTo>
                    <a:pt x="1723" y="5512"/>
                    <a:pt x="1766" y="5507"/>
                    <a:pt x="1810" y="5496"/>
                  </a:cubicBezTo>
                  <a:cubicBezTo>
                    <a:pt x="2105" y="5426"/>
                    <a:pt x="2287" y="5125"/>
                    <a:pt x="2215" y="4832"/>
                  </a:cubicBezTo>
                  <a:lnTo>
                    <a:pt x="1145" y="422"/>
                  </a:lnTo>
                  <a:cubicBezTo>
                    <a:pt x="1083" y="171"/>
                    <a:pt x="857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213044" y="-469972"/>
              <a:ext cx="116660" cy="281218"/>
            </a:xfrm>
            <a:custGeom>
              <a:avLst/>
              <a:gdLst/>
              <a:ahLst/>
              <a:cxnLst/>
              <a:rect l="l" t="t" r="r" b="b"/>
              <a:pathLst>
                <a:path w="2287" h="5513" extrusionOk="0">
                  <a:moveTo>
                    <a:pt x="607" y="1"/>
                  </a:moveTo>
                  <a:cubicBezTo>
                    <a:pt x="564" y="1"/>
                    <a:pt x="521" y="6"/>
                    <a:pt x="477" y="17"/>
                  </a:cubicBezTo>
                  <a:cubicBezTo>
                    <a:pt x="182" y="87"/>
                    <a:pt x="1" y="388"/>
                    <a:pt x="71" y="681"/>
                  </a:cubicBezTo>
                  <a:lnTo>
                    <a:pt x="1144" y="5091"/>
                  </a:lnTo>
                  <a:cubicBezTo>
                    <a:pt x="1204" y="5342"/>
                    <a:pt x="1430" y="5512"/>
                    <a:pt x="1678" y="5512"/>
                  </a:cubicBezTo>
                  <a:cubicBezTo>
                    <a:pt x="1721" y="5512"/>
                    <a:pt x="1765" y="5507"/>
                    <a:pt x="1808" y="5496"/>
                  </a:cubicBezTo>
                  <a:cubicBezTo>
                    <a:pt x="2103" y="5424"/>
                    <a:pt x="2286" y="5125"/>
                    <a:pt x="2214" y="4830"/>
                  </a:cubicBezTo>
                  <a:lnTo>
                    <a:pt x="1144" y="422"/>
                  </a:lnTo>
                  <a:cubicBezTo>
                    <a:pt x="1082" y="171"/>
                    <a:pt x="856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236407" y="-416870"/>
              <a:ext cx="44328" cy="197562"/>
            </a:xfrm>
            <a:custGeom>
              <a:avLst/>
              <a:gdLst/>
              <a:ahLst/>
              <a:cxnLst/>
              <a:rect l="l" t="t" r="r" b="b"/>
              <a:pathLst>
                <a:path w="869" h="3873" extrusionOk="0">
                  <a:moveTo>
                    <a:pt x="1" y="0"/>
                  </a:moveTo>
                  <a:cubicBezTo>
                    <a:pt x="224" y="1300"/>
                    <a:pt x="517" y="2603"/>
                    <a:pt x="868" y="3873"/>
                  </a:cubicBezTo>
                  <a:cubicBezTo>
                    <a:pt x="645" y="2575"/>
                    <a:pt x="353" y="12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191314" y="-560005"/>
              <a:ext cx="33820" cy="90849"/>
            </a:xfrm>
            <a:custGeom>
              <a:avLst/>
              <a:gdLst/>
              <a:ahLst/>
              <a:cxnLst/>
              <a:rect l="l" t="t" r="r" b="b"/>
              <a:pathLst>
                <a:path w="663" h="1781" extrusionOk="0">
                  <a:moveTo>
                    <a:pt x="663" y="0"/>
                  </a:moveTo>
                  <a:lnTo>
                    <a:pt x="663" y="0"/>
                  </a:lnTo>
                  <a:cubicBezTo>
                    <a:pt x="591" y="40"/>
                    <a:pt x="522" y="88"/>
                    <a:pt x="460" y="145"/>
                  </a:cubicBezTo>
                  <a:cubicBezTo>
                    <a:pt x="1" y="558"/>
                    <a:pt x="57" y="1294"/>
                    <a:pt x="364" y="1780"/>
                  </a:cubicBezTo>
                  <a:cubicBezTo>
                    <a:pt x="207" y="1315"/>
                    <a:pt x="125" y="766"/>
                    <a:pt x="391" y="325"/>
                  </a:cubicBezTo>
                  <a:cubicBezTo>
                    <a:pt x="463" y="201"/>
                    <a:pt x="558" y="98"/>
                    <a:pt x="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534358" y="-690693"/>
              <a:ext cx="86003" cy="110284"/>
            </a:xfrm>
            <a:custGeom>
              <a:avLst/>
              <a:gdLst/>
              <a:ahLst/>
              <a:cxnLst/>
              <a:rect l="l" t="t" r="r" b="b"/>
              <a:pathLst>
                <a:path w="1686" h="2162" extrusionOk="0">
                  <a:moveTo>
                    <a:pt x="875" y="0"/>
                  </a:moveTo>
                  <a:cubicBezTo>
                    <a:pt x="509" y="0"/>
                    <a:pt x="188" y="273"/>
                    <a:pt x="140" y="645"/>
                  </a:cubicBezTo>
                  <a:lnTo>
                    <a:pt x="52" y="1323"/>
                  </a:lnTo>
                  <a:cubicBezTo>
                    <a:pt x="1" y="1726"/>
                    <a:pt x="287" y="2100"/>
                    <a:pt x="691" y="2152"/>
                  </a:cubicBezTo>
                  <a:lnTo>
                    <a:pt x="716" y="2155"/>
                  </a:lnTo>
                  <a:cubicBezTo>
                    <a:pt x="748" y="2159"/>
                    <a:pt x="780" y="2161"/>
                    <a:pt x="812" y="2161"/>
                  </a:cubicBezTo>
                  <a:cubicBezTo>
                    <a:pt x="1178" y="2161"/>
                    <a:pt x="1497" y="1888"/>
                    <a:pt x="1546" y="1516"/>
                  </a:cubicBezTo>
                  <a:lnTo>
                    <a:pt x="1634" y="840"/>
                  </a:lnTo>
                  <a:cubicBezTo>
                    <a:pt x="1686" y="435"/>
                    <a:pt x="1398" y="62"/>
                    <a:pt x="994" y="9"/>
                  </a:cubicBezTo>
                  <a:lnTo>
                    <a:pt x="969" y="6"/>
                  </a:lnTo>
                  <a:cubicBezTo>
                    <a:pt x="937" y="2"/>
                    <a:pt x="906" y="0"/>
                    <a:pt x="875" y="0"/>
                  </a:cubicBezTo>
                  <a:close/>
                </a:path>
              </a:pathLst>
            </a:custGeom>
            <a:solidFill>
              <a:srgbClr val="061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526451" y="-693958"/>
              <a:ext cx="86003" cy="110284"/>
            </a:xfrm>
            <a:custGeom>
              <a:avLst/>
              <a:gdLst/>
              <a:ahLst/>
              <a:cxnLst/>
              <a:rect l="l" t="t" r="r" b="b"/>
              <a:pathLst>
                <a:path w="1686" h="2162" extrusionOk="0">
                  <a:moveTo>
                    <a:pt x="874" y="1"/>
                  </a:moveTo>
                  <a:cubicBezTo>
                    <a:pt x="509" y="1"/>
                    <a:pt x="187" y="273"/>
                    <a:pt x="140" y="646"/>
                  </a:cubicBezTo>
                  <a:lnTo>
                    <a:pt x="52" y="1324"/>
                  </a:lnTo>
                  <a:cubicBezTo>
                    <a:pt x="0" y="1727"/>
                    <a:pt x="287" y="2101"/>
                    <a:pt x="691" y="2153"/>
                  </a:cubicBezTo>
                  <a:lnTo>
                    <a:pt x="715" y="2155"/>
                  </a:lnTo>
                  <a:cubicBezTo>
                    <a:pt x="748" y="2160"/>
                    <a:pt x="780" y="2162"/>
                    <a:pt x="812" y="2162"/>
                  </a:cubicBezTo>
                  <a:cubicBezTo>
                    <a:pt x="1177" y="2162"/>
                    <a:pt x="1497" y="1888"/>
                    <a:pt x="1544" y="1517"/>
                  </a:cubicBezTo>
                  <a:lnTo>
                    <a:pt x="1632" y="840"/>
                  </a:lnTo>
                  <a:cubicBezTo>
                    <a:pt x="1685" y="436"/>
                    <a:pt x="1397" y="63"/>
                    <a:pt x="993" y="10"/>
                  </a:cubicBezTo>
                  <a:lnTo>
                    <a:pt x="969" y="7"/>
                  </a:lnTo>
                  <a:cubicBezTo>
                    <a:pt x="937" y="3"/>
                    <a:pt x="905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488856" y="-608465"/>
              <a:ext cx="124821" cy="725770"/>
            </a:xfrm>
            <a:custGeom>
              <a:avLst/>
              <a:gdLst/>
              <a:ahLst/>
              <a:cxnLst/>
              <a:rect l="l" t="t" r="r" b="b"/>
              <a:pathLst>
                <a:path w="2447" h="14228" extrusionOk="0">
                  <a:moveTo>
                    <a:pt x="1934" y="0"/>
                  </a:moveTo>
                  <a:lnTo>
                    <a:pt x="1334" y="468"/>
                  </a:lnTo>
                  <a:lnTo>
                    <a:pt x="1034" y="128"/>
                  </a:lnTo>
                  <a:lnTo>
                    <a:pt x="0" y="12462"/>
                  </a:lnTo>
                  <a:lnTo>
                    <a:pt x="98" y="12723"/>
                  </a:lnTo>
                  <a:lnTo>
                    <a:pt x="416" y="12448"/>
                  </a:lnTo>
                  <a:lnTo>
                    <a:pt x="570" y="12708"/>
                  </a:lnTo>
                  <a:lnTo>
                    <a:pt x="883" y="12452"/>
                  </a:lnTo>
                  <a:lnTo>
                    <a:pt x="422" y="14228"/>
                  </a:lnTo>
                  <a:lnTo>
                    <a:pt x="1347" y="12433"/>
                  </a:lnTo>
                  <a:lnTo>
                    <a:pt x="2447" y="9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476869" y="-11493"/>
              <a:ext cx="68761" cy="126097"/>
            </a:xfrm>
            <a:custGeom>
              <a:avLst/>
              <a:gdLst/>
              <a:ahLst/>
              <a:cxnLst/>
              <a:rect l="l" t="t" r="r" b="b"/>
              <a:pathLst>
                <a:path w="1348" h="2472" extrusionOk="0">
                  <a:moveTo>
                    <a:pt x="399" y="1"/>
                  </a:moveTo>
                  <a:lnTo>
                    <a:pt x="1" y="725"/>
                  </a:lnTo>
                  <a:lnTo>
                    <a:pt x="286" y="1867"/>
                  </a:lnTo>
                  <a:lnTo>
                    <a:pt x="433" y="2463"/>
                  </a:lnTo>
                  <a:lnTo>
                    <a:pt x="705" y="2472"/>
                  </a:lnTo>
                  <a:lnTo>
                    <a:pt x="899" y="1935"/>
                  </a:lnTo>
                  <a:lnTo>
                    <a:pt x="1348" y="697"/>
                  </a:lnTo>
                  <a:cubicBezTo>
                    <a:pt x="1348" y="697"/>
                    <a:pt x="1040" y="151"/>
                    <a:pt x="1035" y="113"/>
                  </a:cubicBezTo>
                  <a:cubicBezTo>
                    <a:pt x="1033" y="77"/>
                    <a:pt x="399" y="1"/>
                    <a:pt x="399" y="1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476869" y="-604588"/>
              <a:ext cx="124362" cy="645225"/>
            </a:xfrm>
            <a:custGeom>
              <a:avLst/>
              <a:gdLst/>
              <a:ahLst/>
              <a:cxnLst/>
              <a:rect l="l" t="t" r="r" b="b"/>
              <a:pathLst>
                <a:path w="2438" h="12649" extrusionOk="0">
                  <a:moveTo>
                    <a:pt x="2437" y="1"/>
                  </a:moveTo>
                  <a:lnTo>
                    <a:pt x="1987" y="175"/>
                  </a:lnTo>
                  <a:lnTo>
                    <a:pt x="1325" y="176"/>
                  </a:lnTo>
                  <a:lnTo>
                    <a:pt x="1034" y="19"/>
                  </a:lnTo>
                  <a:lnTo>
                    <a:pt x="1" y="12352"/>
                  </a:lnTo>
                  <a:lnTo>
                    <a:pt x="100" y="12612"/>
                  </a:lnTo>
                  <a:lnTo>
                    <a:pt x="417" y="12337"/>
                  </a:lnTo>
                  <a:lnTo>
                    <a:pt x="571" y="12599"/>
                  </a:lnTo>
                  <a:lnTo>
                    <a:pt x="883" y="12343"/>
                  </a:lnTo>
                  <a:lnTo>
                    <a:pt x="1034" y="12648"/>
                  </a:lnTo>
                  <a:lnTo>
                    <a:pt x="1348" y="12324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527777" y="-636520"/>
              <a:ext cx="88502" cy="48153"/>
            </a:xfrm>
            <a:custGeom>
              <a:avLst/>
              <a:gdLst/>
              <a:ahLst/>
              <a:cxnLst/>
              <a:rect l="l" t="t" r="r" b="b"/>
              <a:pathLst>
                <a:path w="1735" h="944" extrusionOk="0">
                  <a:moveTo>
                    <a:pt x="1734" y="1"/>
                  </a:moveTo>
                  <a:lnTo>
                    <a:pt x="1390" y="152"/>
                  </a:lnTo>
                  <a:lnTo>
                    <a:pt x="1003" y="277"/>
                  </a:lnTo>
                  <a:lnTo>
                    <a:pt x="525" y="247"/>
                  </a:lnTo>
                  <a:lnTo>
                    <a:pt x="45" y="28"/>
                  </a:lnTo>
                  <a:lnTo>
                    <a:pt x="0" y="717"/>
                  </a:lnTo>
                  <a:lnTo>
                    <a:pt x="432" y="880"/>
                  </a:lnTo>
                  <a:lnTo>
                    <a:pt x="977" y="943"/>
                  </a:lnTo>
                  <a:lnTo>
                    <a:pt x="1684" y="645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492835" y="87161"/>
              <a:ext cx="29892" cy="29790"/>
            </a:xfrm>
            <a:custGeom>
              <a:avLst/>
              <a:gdLst/>
              <a:ahLst/>
              <a:cxnLst/>
              <a:rect l="l" t="t" r="r" b="b"/>
              <a:pathLst>
                <a:path w="586" h="584" extrusionOk="0">
                  <a:moveTo>
                    <a:pt x="586" y="1"/>
                  </a:moveTo>
                  <a:cubicBezTo>
                    <a:pt x="468" y="65"/>
                    <a:pt x="353" y="85"/>
                    <a:pt x="257" y="85"/>
                  </a:cubicBezTo>
                  <a:cubicBezTo>
                    <a:pt x="107" y="85"/>
                    <a:pt x="2" y="37"/>
                    <a:pt x="2" y="37"/>
                  </a:cubicBezTo>
                  <a:lnTo>
                    <a:pt x="0" y="37"/>
                  </a:lnTo>
                  <a:lnTo>
                    <a:pt x="120" y="529"/>
                  </a:lnTo>
                  <a:cubicBezTo>
                    <a:pt x="180" y="570"/>
                    <a:pt x="231" y="584"/>
                    <a:pt x="272" y="584"/>
                  </a:cubicBezTo>
                  <a:cubicBezTo>
                    <a:pt x="349" y="584"/>
                    <a:pt x="392" y="538"/>
                    <a:pt x="392" y="538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522472" y="-240579"/>
              <a:ext cx="26321" cy="262191"/>
            </a:xfrm>
            <a:custGeom>
              <a:avLst/>
              <a:gdLst/>
              <a:ahLst/>
              <a:cxnLst/>
              <a:rect l="l" t="t" r="r" b="b"/>
              <a:pathLst>
                <a:path w="516" h="5140" extrusionOk="0">
                  <a:moveTo>
                    <a:pt x="516" y="1"/>
                  </a:moveTo>
                  <a:cubicBezTo>
                    <a:pt x="458" y="428"/>
                    <a:pt x="408" y="855"/>
                    <a:pt x="359" y="1283"/>
                  </a:cubicBezTo>
                  <a:lnTo>
                    <a:pt x="222" y="2566"/>
                  </a:lnTo>
                  <a:lnTo>
                    <a:pt x="101" y="3852"/>
                  </a:lnTo>
                  <a:cubicBezTo>
                    <a:pt x="64" y="4280"/>
                    <a:pt x="28" y="4709"/>
                    <a:pt x="0" y="5139"/>
                  </a:cubicBezTo>
                  <a:cubicBezTo>
                    <a:pt x="58" y="4712"/>
                    <a:pt x="108" y="4285"/>
                    <a:pt x="157" y="3857"/>
                  </a:cubicBezTo>
                  <a:lnTo>
                    <a:pt x="295" y="2574"/>
                  </a:lnTo>
                  <a:lnTo>
                    <a:pt x="415" y="1289"/>
                  </a:lnTo>
                  <a:cubicBezTo>
                    <a:pt x="452" y="860"/>
                    <a:pt x="488" y="431"/>
                    <a:pt x="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557720" y="-481653"/>
              <a:ext cx="13518" cy="135942"/>
            </a:xfrm>
            <a:custGeom>
              <a:avLst/>
              <a:gdLst/>
              <a:ahLst/>
              <a:cxnLst/>
              <a:rect l="l" t="t" r="r" b="b"/>
              <a:pathLst>
                <a:path w="265" h="2665" extrusionOk="0">
                  <a:moveTo>
                    <a:pt x="265" y="1"/>
                  </a:moveTo>
                  <a:cubicBezTo>
                    <a:pt x="228" y="221"/>
                    <a:pt x="199" y="443"/>
                    <a:pt x="171" y="664"/>
                  </a:cubicBezTo>
                  <a:cubicBezTo>
                    <a:pt x="143" y="886"/>
                    <a:pt x="121" y="1108"/>
                    <a:pt x="97" y="1329"/>
                  </a:cubicBezTo>
                  <a:cubicBezTo>
                    <a:pt x="78" y="1551"/>
                    <a:pt x="55" y="1774"/>
                    <a:pt x="39" y="1995"/>
                  </a:cubicBezTo>
                  <a:cubicBezTo>
                    <a:pt x="23" y="2218"/>
                    <a:pt x="7" y="2441"/>
                    <a:pt x="0" y="2665"/>
                  </a:cubicBezTo>
                  <a:cubicBezTo>
                    <a:pt x="38" y="2444"/>
                    <a:pt x="66" y="2223"/>
                    <a:pt x="95" y="2001"/>
                  </a:cubicBezTo>
                  <a:cubicBezTo>
                    <a:pt x="123" y="1780"/>
                    <a:pt x="144" y="1558"/>
                    <a:pt x="170" y="1336"/>
                  </a:cubicBezTo>
                  <a:cubicBezTo>
                    <a:pt x="189" y="1113"/>
                    <a:pt x="212" y="892"/>
                    <a:pt x="228" y="670"/>
                  </a:cubicBezTo>
                  <a:cubicBezTo>
                    <a:pt x="243" y="447"/>
                    <a:pt x="258" y="224"/>
                    <a:pt x="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519412" y="-362137"/>
              <a:ext cx="13518" cy="135942"/>
            </a:xfrm>
            <a:custGeom>
              <a:avLst/>
              <a:gdLst/>
              <a:ahLst/>
              <a:cxnLst/>
              <a:rect l="l" t="t" r="r" b="b"/>
              <a:pathLst>
                <a:path w="265" h="2665" extrusionOk="0">
                  <a:moveTo>
                    <a:pt x="265" y="1"/>
                  </a:moveTo>
                  <a:lnTo>
                    <a:pt x="265" y="1"/>
                  </a:lnTo>
                  <a:cubicBezTo>
                    <a:pt x="227" y="221"/>
                    <a:pt x="199" y="442"/>
                    <a:pt x="170" y="664"/>
                  </a:cubicBezTo>
                  <a:cubicBezTo>
                    <a:pt x="142" y="886"/>
                    <a:pt x="121" y="1107"/>
                    <a:pt x="95" y="1329"/>
                  </a:cubicBezTo>
                  <a:cubicBezTo>
                    <a:pt x="76" y="1552"/>
                    <a:pt x="53" y="1774"/>
                    <a:pt x="37" y="1997"/>
                  </a:cubicBezTo>
                  <a:cubicBezTo>
                    <a:pt x="22" y="2218"/>
                    <a:pt x="7" y="2441"/>
                    <a:pt x="0" y="2664"/>
                  </a:cubicBezTo>
                  <a:cubicBezTo>
                    <a:pt x="36" y="2444"/>
                    <a:pt x="66" y="2223"/>
                    <a:pt x="94" y="2001"/>
                  </a:cubicBezTo>
                  <a:cubicBezTo>
                    <a:pt x="122" y="1781"/>
                    <a:pt x="144" y="1558"/>
                    <a:pt x="168" y="1336"/>
                  </a:cubicBezTo>
                  <a:cubicBezTo>
                    <a:pt x="189" y="1114"/>
                    <a:pt x="210" y="893"/>
                    <a:pt x="226" y="670"/>
                  </a:cubicBezTo>
                  <a:cubicBezTo>
                    <a:pt x="243" y="447"/>
                    <a:pt x="258" y="225"/>
                    <a:pt x="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537826" y="-587653"/>
              <a:ext cx="13569" cy="135942"/>
            </a:xfrm>
            <a:custGeom>
              <a:avLst/>
              <a:gdLst/>
              <a:ahLst/>
              <a:cxnLst/>
              <a:rect l="l" t="t" r="r" b="b"/>
              <a:pathLst>
                <a:path w="266" h="2665" extrusionOk="0">
                  <a:moveTo>
                    <a:pt x="265" y="1"/>
                  </a:moveTo>
                  <a:lnTo>
                    <a:pt x="265" y="1"/>
                  </a:lnTo>
                  <a:cubicBezTo>
                    <a:pt x="228" y="221"/>
                    <a:pt x="199" y="443"/>
                    <a:pt x="170" y="663"/>
                  </a:cubicBezTo>
                  <a:cubicBezTo>
                    <a:pt x="143" y="885"/>
                    <a:pt x="121" y="1108"/>
                    <a:pt x="97" y="1329"/>
                  </a:cubicBezTo>
                  <a:cubicBezTo>
                    <a:pt x="76" y="1551"/>
                    <a:pt x="55" y="1772"/>
                    <a:pt x="39" y="1995"/>
                  </a:cubicBezTo>
                  <a:cubicBezTo>
                    <a:pt x="22" y="2218"/>
                    <a:pt x="7" y="2440"/>
                    <a:pt x="0" y="2665"/>
                  </a:cubicBezTo>
                  <a:cubicBezTo>
                    <a:pt x="38" y="2444"/>
                    <a:pt x="66" y="2223"/>
                    <a:pt x="95" y="2001"/>
                  </a:cubicBezTo>
                  <a:cubicBezTo>
                    <a:pt x="123" y="1780"/>
                    <a:pt x="144" y="1558"/>
                    <a:pt x="170" y="1336"/>
                  </a:cubicBezTo>
                  <a:cubicBezTo>
                    <a:pt x="189" y="1113"/>
                    <a:pt x="210" y="892"/>
                    <a:pt x="228" y="669"/>
                  </a:cubicBezTo>
                  <a:cubicBezTo>
                    <a:pt x="243" y="447"/>
                    <a:pt x="258" y="224"/>
                    <a:pt x="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1" name="Google Shape;2701;p31"/>
          <p:cNvGrpSpPr/>
          <p:nvPr/>
        </p:nvGrpSpPr>
        <p:grpSpPr>
          <a:xfrm rot="-807248" flipH="1">
            <a:off x="-402457" y="-198277"/>
            <a:ext cx="980950" cy="1273913"/>
            <a:chOff x="3617588" y="3807688"/>
            <a:chExt cx="460150" cy="597575"/>
          </a:xfrm>
        </p:grpSpPr>
        <p:sp>
          <p:nvSpPr>
            <p:cNvPr id="2702" name="Google Shape;2702;p31"/>
            <p:cNvSpPr/>
            <p:nvPr/>
          </p:nvSpPr>
          <p:spPr>
            <a:xfrm>
              <a:off x="3617588" y="3809313"/>
              <a:ext cx="451025" cy="595950"/>
            </a:xfrm>
            <a:custGeom>
              <a:avLst/>
              <a:gdLst/>
              <a:ahLst/>
              <a:cxnLst/>
              <a:rect l="l" t="t" r="r" b="b"/>
              <a:pathLst>
                <a:path w="18041" h="23838" extrusionOk="0">
                  <a:moveTo>
                    <a:pt x="2669" y="6261"/>
                  </a:moveTo>
                  <a:lnTo>
                    <a:pt x="13424" y="17565"/>
                  </a:lnTo>
                  <a:lnTo>
                    <a:pt x="13426" y="17565"/>
                  </a:lnTo>
                  <a:lnTo>
                    <a:pt x="3719" y="20243"/>
                  </a:lnTo>
                  <a:lnTo>
                    <a:pt x="2669" y="6261"/>
                  </a:lnTo>
                  <a:close/>
                  <a:moveTo>
                    <a:pt x="293" y="0"/>
                  </a:moveTo>
                  <a:lnTo>
                    <a:pt x="1" y="121"/>
                  </a:lnTo>
                  <a:lnTo>
                    <a:pt x="935" y="23687"/>
                  </a:lnTo>
                  <a:lnTo>
                    <a:pt x="1379" y="23838"/>
                  </a:lnTo>
                  <a:lnTo>
                    <a:pt x="18040" y="1851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3622413" y="3807688"/>
              <a:ext cx="455325" cy="595850"/>
            </a:xfrm>
            <a:custGeom>
              <a:avLst/>
              <a:gdLst/>
              <a:ahLst/>
              <a:cxnLst/>
              <a:rect l="l" t="t" r="r" b="b"/>
              <a:pathLst>
                <a:path w="18213" h="23834" extrusionOk="0">
                  <a:moveTo>
                    <a:pt x="2933" y="6457"/>
                  </a:moveTo>
                  <a:lnTo>
                    <a:pt x="13417" y="17417"/>
                  </a:lnTo>
                  <a:lnTo>
                    <a:pt x="3921" y="20143"/>
                  </a:lnTo>
                  <a:lnTo>
                    <a:pt x="2933" y="6457"/>
                  </a:lnTo>
                  <a:close/>
                  <a:moveTo>
                    <a:pt x="1" y="0"/>
                  </a:moveTo>
                  <a:lnTo>
                    <a:pt x="1182" y="23834"/>
                  </a:lnTo>
                  <a:lnTo>
                    <a:pt x="18213" y="18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4" name="Google Shape;2704;p31"/>
          <p:cNvSpPr/>
          <p:nvPr/>
        </p:nvSpPr>
        <p:spPr>
          <a:xfrm rot="-5400000" flipH="1">
            <a:off x="-453132" y="2081007"/>
            <a:ext cx="1437360" cy="531073"/>
          </a:xfrm>
          <a:custGeom>
            <a:avLst/>
            <a:gdLst/>
            <a:ahLst/>
            <a:cxnLst/>
            <a:rect l="l" t="t" r="r" b="b"/>
            <a:pathLst>
              <a:path w="15032" h="5554" extrusionOk="0">
                <a:moveTo>
                  <a:pt x="7715" y="1"/>
                </a:moveTo>
                <a:cubicBezTo>
                  <a:pt x="7694" y="1"/>
                  <a:pt x="7673" y="7"/>
                  <a:pt x="7651" y="19"/>
                </a:cubicBezTo>
                <a:lnTo>
                  <a:pt x="4719" y="1745"/>
                </a:lnTo>
                <a:cubicBezTo>
                  <a:pt x="3738" y="2322"/>
                  <a:pt x="2757" y="2899"/>
                  <a:pt x="1774" y="3476"/>
                </a:cubicBezTo>
                <a:lnTo>
                  <a:pt x="119" y="4449"/>
                </a:lnTo>
                <a:cubicBezTo>
                  <a:pt x="1" y="4518"/>
                  <a:pt x="73" y="4684"/>
                  <a:pt x="183" y="4684"/>
                </a:cubicBezTo>
                <a:cubicBezTo>
                  <a:pt x="203" y="4684"/>
                  <a:pt x="224" y="4679"/>
                  <a:pt x="245" y="4666"/>
                </a:cubicBezTo>
                <a:lnTo>
                  <a:pt x="245" y="4667"/>
                </a:lnTo>
                <a:lnTo>
                  <a:pt x="3178" y="2942"/>
                </a:lnTo>
                <a:cubicBezTo>
                  <a:pt x="4160" y="2365"/>
                  <a:pt x="5141" y="1788"/>
                  <a:pt x="6122" y="1211"/>
                </a:cubicBezTo>
                <a:lnTo>
                  <a:pt x="7101" y="635"/>
                </a:lnTo>
                <a:lnTo>
                  <a:pt x="7101" y="635"/>
                </a:lnTo>
                <a:cubicBezTo>
                  <a:pt x="6042" y="1841"/>
                  <a:pt x="4983" y="3044"/>
                  <a:pt x="3925" y="4250"/>
                </a:cubicBezTo>
                <a:cubicBezTo>
                  <a:pt x="3639" y="4577"/>
                  <a:pt x="3309" y="4995"/>
                  <a:pt x="3449" y="5459"/>
                </a:cubicBezTo>
                <a:cubicBezTo>
                  <a:pt x="3463" y="5506"/>
                  <a:pt x="3516" y="5553"/>
                  <a:pt x="3569" y="5553"/>
                </a:cubicBezTo>
                <a:cubicBezTo>
                  <a:pt x="3581" y="5553"/>
                  <a:pt x="3592" y="5551"/>
                  <a:pt x="3603" y="5547"/>
                </a:cubicBezTo>
                <a:cubicBezTo>
                  <a:pt x="4535" y="5154"/>
                  <a:pt x="5381" y="4603"/>
                  <a:pt x="6210" y="4028"/>
                </a:cubicBezTo>
                <a:cubicBezTo>
                  <a:pt x="7032" y="3460"/>
                  <a:pt x="7842" y="2869"/>
                  <a:pt x="8724" y="2397"/>
                </a:cubicBezTo>
                <a:cubicBezTo>
                  <a:pt x="9090" y="2201"/>
                  <a:pt x="9466" y="2029"/>
                  <a:pt x="9855" y="1891"/>
                </a:cubicBezTo>
                <a:lnTo>
                  <a:pt x="9855" y="1891"/>
                </a:lnTo>
                <a:cubicBezTo>
                  <a:pt x="9191" y="2691"/>
                  <a:pt x="8528" y="3491"/>
                  <a:pt x="7865" y="4290"/>
                </a:cubicBezTo>
                <a:cubicBezTo>
                  <a:pt x="7652" y="4547"/>
                  <a:pt x="7439" y="4803"/>
                  <a:pt x="7226" y="5059"/>
                </a:cubicBezTo>
                <a:cubicBezTo>
                  <a:pt x="7186" y="5108"/>
                  <a:pt x="7174" y="5172"/>
                  <a:pt x="7216" y="5224"/>
                </a:cubicBezTo>
                <a:cubicBezTo>
                  <a:pt x="7241" y="5255"/>
                  <a:pt x="7279" y="5275"/>
                  <a:pt x="7318" y="5275"/>
                </a:cubicBezTo>
                <a:cubicBezTo>
                  <a:pt x="7339" y="5275"/>
                  <a:pt x="7360" y="5269"/>
                  <a:pt x="7379" y="5257"/>
                </a:cubicBezTo>
                <a:cubicBezTo>
                  <a:pt x="7985" y="4865"/>
                  <a:pt x="8590" y="4473"/>
                  <a:pt x="9198" y="4082"/>
                </a:cubicBezTo>
                <a:cubicBezTo>
                  <a:pt x="9500" y="3886"/>
                  <a:pt x="9804" y="3689"/>
                  <a:pt x="10107" y="3493"/>
                </a:cubicBezTo>
                <a:cubicBezTo>
                  <a:pt x="10334" y="3347"/>
                  <a:pt x="10603" y="3122"/>
                  <a:pt x="10889" y="3122"/>
                </a:cubicBezTo>
                <a:cubicBezTo>
                  <a:pt x="10901" y="3122"/>
                  <a:pt x="10913" y="3123"/>
                  <a:pt x="10925" y="3123"/>
                </a:cubicBezTo>
                <a:cubicBezTo>
                  <a:pt x="11028" y="3131"/>
                  <a:pt x="11139" y="3174"/>
                  <a:pt x="11207" y="3254"/>
                </a:cubicBezTo>
                <a:cubicBezTo>
                  <a:pt x="11289" y="3352"/>
                  <a:pt x="11263" y="3474"/>
                  <a:pt x="11234" y="3590"/>
                </a:cubicBezTo>
                <a:cubicBezTo>
                  <a:pt x="11197" y="3735"/>
                  <a:pt x="11159" y="3882"/>
                  <a:pt x="11199" y="4030"/>
                </a:cubicBezTo>
                <a:cubicBezTo>
                  <a:pt x="11230" y="4135"/>
                  <a:pt x="11291" y="4223"/>
                  <a:pt x="11378" y="4287"/>
                </a:cubicBezTo>
                <a:cubicBezTo>
                  <a:pt x="11502" y="4379"/>
                  <a:pt x="11659" y="4410"/>
                  <a:pt x="11814" y="4410"/>
                </a:cubicBezTo>
                <a:cubicBezTo>
                  <a:pt x="11871" y="4410"/>
                  <a:pt x="11929" y="4405"/>
                  <a:pt x="11984" y="4398"/>
                </a:cubicBezTo>
                <a:cubicBezTo>
                  <a:pt x="12253" y="4365"/>
                  <a:pt x="12486" y="4259"/>
                  <a:pt x="12732" y="4151"/>
                </a:cubicBezTo>
                <a:cubicBezTo>
                  <a:pt x="13473" y="3823"/>
                  <a:pt x="14214" y="3495"/>
                  <a:pt x="14954" y="3168"/>
                </a:cubicBezTo>
                <a:cubicBezTo>
                  <a:pt x="15017" y="3141"/>
                  <a:pt x="15032" y="3050"/>
                  <a:pt x="15000" y="2995"/>
                </a:cubicBezTo>
                <a:cubicBezTo>
                  <a:pt x="14976" y="2954"/>
                  <a:pt x="14936" y="2936"/>
                  <a:pt x="14895" y="2936"/>
                </a:cubicBezTo>
                <a:cubicBezTo>
                  <a:pt x="14872" y="2936"/>
                  <a:pt x="14849" y="2941"/>
                  <a:pt x="14827" y="2951"/>
                </a:cubicBezTo>
                <a:cubicBezTo>
                  <a:pt x="14167" y="3243"/>
                  <a:pt x="13506" y="3535"/>
                  <a:pt x="12846" y="3827"/>
                </a:cubicBezTo>
                <a:cubicBezTo>
                  <a:pt x="12590" y="3941"/>
                  <a:pt x="12335" y="4077"/>
                  <a:pt x="12057" y="4134"/>
                </a:cubicBezTo>
                <a:cubicBezTo>
                  <a:pt x="11982" y="4148"/>
                  <a:pt x="11897" y="4160"/>
                  <a:pt x="11813" y="4160"/>
                </a:cubicBezTo>
                <a:cubicBezTo>
                  <a:pt x="11703" y="4160"/>
                  <a:pt x="11595" y="4140"/>
                  <a:pt x="11516" y="4079"/>
                </a:cubicBezTo>
                <a:cubicBezTo>
                  <a:pt x="11499" y="4066"/>
                  <a:pt x="11476" y="4037"/>
                  <a:pt x="11460" y="4010"/>
                </a:cubicBezTo>
                <a:cubicBezTo>
                  <a:pt x="11441" y="3974"/>
                  <a:pt x="11431" y="3922"/>
                  <a:pt x="11433" y="3873"/>
                </a:cubicBezTo>
                <a:cubicBezTo>
                  <a:pt x="11437" y="3723"/>
                  <a:pt x="11509" y="3584"/>
                  <a:pt x="11515" y="3433"/>
                </a:cubicBezTo>
                <a:cubicBezTo>
                  <a:pt x="11526" y="3152"/>
                  <a:pt x="11300" y="2938"/>
                  <a:pt x="11037" y="2886"/>
                </a:cubicBezTo>
                <a:cubicBezTo>
                  <a:pt x="10989" y="2877"/>
                  <a:pt x="10942" y="2872"/>
                  <a:pt x="10896" y="2872"/>
                </a:cubicBezTo>
                <a:cubicBezTo>
                  <a:pt x="10642" y="2872"/>
                  <a:pt x="10407" y="3001"/>
                  <a:pt x="10194" y="3138"/>
                </a:cubicBezTo>
                <a:cubicBezTo>
                  <a:pt x="9893" y="3331"/>
                  <a:pt x="9592" y="3526"/>
                  <a:pt x="9291" y="3721"/>
                </a:cubicBezTo>
                <a:cubicBezTo>
                  <a:pt x="8839" y="4014"/>
                  <a:pt x="8386" y="4306"/>
                  <a:pt x="7933" y="4599"/>
                </a:cubicBezTo>
                <a:lnTo>
                  <a:pt x="7933" y="4599"/>
                </a:lnTo>
                <a:cubicBezTo>
                  <a:pt x="8515" y="3899"/>
                  <a:pt x="9095" y="3198"/>
                  <a:pt x="9677" y="2499"/>
                </a:cubicBezTo>
                <a:cubicBezTo>
                  <a:pt x="9890" y="2243"/>
                  <a:pt x="10103" y="1986"/>
                  <a:pt x="10316" y="1730"/>
                </a:cubicBezTo>
                <a:cubicBezTo>
                  <a:pt x="10383" y="1648"/>
                  <a:pt x="10334" y="1514"/>
                  <a:pt x="10230" y="1514"/>
                </a:cubicBezTo>
                <a:cubicBezTo>
                  <a:pt x="10219" y="1514"/>
                  <a:pt x="10206" y="1515"/>
                  <a:pt x="10194" y="1519"/>
                </a:cubicBezTo>
                <a:cubicBezTo>
                  <a:pt x="9229" y="1795"/>
                  <a:pt x="8347" y="2283"/>
                  <a:pt x="7514" y="2830"/>
                </a:cubicBezTo>
                <a:cubicBezTo>
                  <a:pt x="6674" y="3379"/>
                  <a:pt x="5872" y="3987"/>
                  <a:pt x="5019" y="4518"/>
                </a:cubicBezTo>
                <a:cubicBezTo>
                  <a:pt x="4584" y="4788"/>
                  <a:pt x="4137" y="5039"/>
                  <a:pt x="3668" y="5247"/>
                </a:cubicBezTo>
                <a:lnTo>
                  <a:pt x="3668" y="5247"/>
                </a:lnTo>
                <a:cubicBezTo>
                  <a:pt x="3659" y="4931"/>
                  <a:pt x="3916" y="4640"/>
                  <a:pt x="4112" y="4417"/>
                </a:cubicBezTo>
                <a:cubicBezTo>
                  <a:pt x="4413" y="4075"/>
                  <a:pt x="4712" y="3733"/>
                  <a:pt x="5013" y="3391"/>
                </a:cubicBezTo>
                <a:cubicBezTo>
                  <a:pt x="5607" y="2716"/>
                  <a:pt x="6202" y="2040"/>
                  <a:pt x="6796" y="1363"/>
                </a:cubicBezTo>
                <a:lnTo>
                  <a:pt x="7803" y="218"/>
                </a:lnTo>
                <a:cubicBezTo>
                  <a:pt x="7878" y="132"/>
                  <a:pt x="7812" y="1"/>
                  <a:pt x="771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5" name="Google Shape;2705;p31"/>
          <p:cNvGrpSpPr/>
          <p:nvPr/>
        </p:nvGrpSpPr>
        <p:grpSpPr>
          <a:xfrm rot="683316">
            <a:off x="8092869" y="4135949"/>
            <a:ext cx="1589751" cy="1279707"/>
            <a:chOff x="8150025" y="953750"/>
            <a:chExt cx="752075" cy="605400"/>
          </a:xfrm>
        </p:grpSpPr>
        <p:sp>
          <p:nvSpPr>
            <p:cNvPr id="2706" name="Google Shape;2706;p31"/>
            <p:cNvSpPr/>
            <p:nvPr/>
          </p:nvSpPr>
          <p:spPr>
            <a:xfrm>
              <a:off x="8153325" y="9998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3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30" y="2750"/>
                  </a:cubicBezTo>
                  <a:cubicBezTo>
                    <a:pt x="13475" y="3254"/>
                    <a:pt x="13863" y="3743"/>
                    <a:pt x="13808" y="4302"/>
                  </a:cubicBezTo>
                  <a:cubicBezTo>
                    <a:pt x="13757" y="4827"/>
                    <a:pt x="13227" y="5218"/>
                    <a:pt x="12713" y="5218"/>
                  </a:cubicBezTo>
                  <a:cubicBezTo>
                    <a:pt x="12558" y="5218"/>
                    <a:pt x="12404" y="5183"/>
                    <a:pt x="12266" y="5105"/>
                  </a:cubicBezTo>
                  <a:cubicBezTo>
                    <a:pt x="12034" y="4974"/>
                    <a:pt x="11867" y="4764"/>
                    <a:pt x="11730" y="4532"/>
                  </a:cubicBezTo>
                  <a:lnTo>
                    <a:pt x="11729" y="4532"/>
                  </a:lnTo>
                  <a:cubicBezTo>
                    <a:pt x="11640" y="4378"/>
                    <a:pt x="11561" y="4214"/>
                    <a:pt x="11484" y="4054"/>
                  </a:cubicBezTo>
                  <a:cubicBezTo>
                    <a:pt x="10868" y="2768"/>
                    <a:pt x="9917" y="1406"/>
                    <a:pt x="8498" y="1264"/>
                  </a:cubicBezTo>
                  <a:cubicBezTo>
                    <a:pt x="8423" y="1257"/>
                    <a:pt x="8348" y="1253"/>
                    <a:pt x="8272" y="1253"/>
                  </a:cubicBezTo>
                  <a:cubicBezTo>
                    <a:pt x="7402" y="1253"/>
                    <a:pt x="6566" y="1738"/>
                    <a:pt x="5984" y="2398"/>
                  </a:cubicBezTo>
                  <a:cubicBezTo>
                    <a:pt x="5367" y="3100"/>
                    <a:pt x="4989" y="4149"/>
                    <a:pt x="5427" y="4975"/>
                  </a:cubicBezTo>
                  <a:cubicBezTo>
                    <a:pt x="5826" y="5723"/>
                    <a:pt x="6747" y="6043"/>
                    <a:pt x="7245" y="6729"/>
                  </a:cubicBezTo>
                  <a:cubicBezTo>
                    <a:pt x="7855" y="7573"/>
                    <a:pt x="7644" y="8843"/>
                    <a:pt x="6910" y="9582"/>
                  </a:cubicBezTo>
                  <a:cubicBezTo>
                    <a:pt x="6326" y="10170"/>
                    <a:pt x="5488" y="10444"/>
                    <a:pt x="4654" y="10444"/>
                  </a:cubicBezTo>
                  <a:cubicBezTo>
                    <a:pt x="4439" y="10444"/>
                    <a:pt x="4224" y="10426"/>
                    <a:pt x="4014" y="10390"/>
                  </a:cubicBezTo>
                  <a:cubicBezTo>
                    <a:pt x="3438" y="10292"/>
                    <a:pt x="2875" y="10076"/>
                    <a:pt x="2295" y="10076"/>
                  </a:cubicBezTo>
                  <a:cubicBezTo>
                    <a:pt x="2264" y="10076"/>
                    <a:pt x="2234" y="10077"/>
                    <a:pt x="2204" y="10078"/>
                  </a:cubicBezTo>
                  <a:cubicBezTo>
                    <a:pt x="1485" y="10105"/>
                    <a:pt x="791" y="10513"/>
                    <a:pt x="418" y="11127"/>
                  </a:cubicBezTo>
                  <a:cubicBezTo>
                    <a:pt x="44" y="11741"/>
                    <a:pt x="1" y="12546"/>
                    <a:pt x="307" y="13196"/>
                  </a:cubicBezTo>
                  <a:cubicBezTo>
                    <a:pt x="470" y="13542"/>
                    <a:pt x="746" y="13855"/>
                    <a:pt x="1112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3" y="14000"/>
                    <a:pt x="1719" y="13979"/>
                    <a:pt x="1862" y="13950"/>
                  </a:cubicBezTo>
                  <a:cubicBezTo>
                    <a:pt x="3085" y="13709"/>
                    <a:pt x="4175" y="13002"/>
                    <a:pt x="5397" y="12750"/>
                  </a:cubicBezTo>
                  <a:cubicBezTo>
                    <a:pt x="5527" y="12723"/>
                    <a:pt x="5664" y="12703"/>
                    <a:pt x="5797" y="12703"/>
                  </a:cubicBezTo>
                  <a:cubicBezTo>
                    <a:pt x="5961" y="12703"/>
                    <a:pt x="6121" y="12734"/>
                    <a:pt x="6259" y="12821"/>
                  </a:cubicBezTo>
                  <a:cubicBezTo>
                    <a:pt x="6633" y="13060"/>
                    <a:pt x="6665" y="13592"/>
                    <a:pt x="6605" y="14032"/>
                  </a:cubicBezTo>
                  <a:cubicBezTo>
                    <a:pt x="6458" y="15076"/>
                    <a:pt x="6026" y="16054"/>
                    <a:pt x="5751" y="17070"/>
                  </a:cubicBezTo>
                  <a:cubicBezTo>
                    <a:pt x="5475" y="18088"/>
                    <a:pt x="5370" y="19219"/>
                    <a:pt x="5853" y="20155"/>
                  </a:cubicBezTo>
                  <a:cubicBezTo>
                    <a:pt x="6265" y="20954"/>
                    <a:pt x="7065" y="21504"/>
                    <a:pt x="7924" y="21769"/>
                  </a:cubicBezTo>
                  <a:cubicBezTo>
                    <a:pt x="8494" y="21945"/>
                    <a:pt x="9091" y="22007"/>
                    <a:pt x="9689" y="22007"/>
                  </a:cubicBezTo>
                  <a:cubicBezTo>
                    <a:pt x="9992" y="22007"/>
                    <a:pt x="10295" y="21991"/>
                    <a:pt x="10595" y="21966"/>
                  </a:cubicBezTo>
                  <a:cubicBezTo>
                    <a:pt x="12069" y="21842"/>
                    <a:pt x="13698" y="21382"/>
                    <a:pt x="14411" y="20086"/>
                  </a:cubicBezTo>
                  <a:cubicBezTo>
                    <a:pt x="14729" y="19509"/>
                    <a:pt x="14821" y="18834"/>
                    <a:pt x="15076" y="18227"/>
                  </a:cubicBezTo>
                  <a:cubicBezTo>
                    <a:pt x="15479" y="17264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80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8"/>
                    <a:pt x="20198" y="20226"/>
                  </a:cubicBezTo>
                  <a:cubicBezTo>
                    <a:pt x="20224" y="21115"/>
                    <a:pt x="20606" y="22150"/>
                    <a:pt x="21473" y="22344"/>
                  </a:cubicBezTo>
                  <a:cubicBezTo>
                    <a:pt x="21558" y="22363"/>
                    <a:pt x="21643" y="22373"/>
                    <a:pt x="21727" y="22373"/>
                  </a:cubicBezTo>
                  <a:cubicBezTo>
                    <a:pt x="22503" y="22373"/>
                    <a:pt x="23191" y="21591"/>
                    <a:pt x="23269" y="20784"/>
                  </a:cubicBezTo>
                  <a:cubicBezTo>
                    <a:pt x="23372" y="19702"/>
                    <a:pt x="22702" y="18709"/>
                    <a:pt x="22460" y="17647"/>
                  </a:cubicBezTo>
                  <a:cubicBezTo>
                    <a:pt x="22129" y="16185"/>
                    <a:pt x="22657" y="14609"/>
                    <a:pt x="23643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1"/>
                    <a:pt x="29232" y="9973"/>
                  </a:cubicBezTo>
                  <a:cubicBezTo>
                    <a:pt x="29271" y="9360"/>
                    <a:pt x="28628" y="8881"/>
                    <a:pt x="28013" y="8861"/>
                  </a:cubicBezTo>
                  <a:cubicBezTo>
                    <a:pt x="27992" y="8860"/>
                    <a:pt x="27971" y="8859"/>
                    <a:pt x="27950" y="8859"/>
                  </a:cubicBezTo>
                  <a:cubicBezTo>
                    <a:pt x="27361" y="8859"/>
                    <a:pt x="26807" y="9148"/>
                    <a:pt x="26282" y="9422"/>
                  </a:cubicBezTo>
                  <a:cubicBezTo>
                    <a:pt x="25784" y="9681"/>
                    <a:pt x="25252" y="9940"/>
                    <a:pt x="24697" y="9940"/>
                  </a:cubicBezTo>
                  <a:cubicBezTo>
                    <a:pt x="24645" y="9940"/>
                    <a:pt x="24592" y="9937"/>
                    <a:pt x="24539" y="9933"/>
                  </a:cubicBezTo>
                  <a:cubicBezTo>
                    <a:pt x="24405" y="9920"/>
                    <a:pt x="24269" y="9889"/>
                    <a:pt x="24164" y="9807"/>
                  </a:cubicBezTo>
                  <a:cubicBezTo>
                    <a:pt x="23928" y="9623"/>
                    <a:pt x="23933" y="9263"/>
                    <a:pt x="24026" y="8980"/>
                  </a:cubicBezTo>
                  <a:cubicBezTo>
                    <a:pt x="24287" y="8173"/>
                    <a:pt x="25020" y="7630"/>
                    <a:pt x="25634" y="7045"/>
                  </a:cubicBezTo>
                  <a:cubicBezTo>
                    <a:pt x="26112" y="6590"/>
                    <a:pt x="27023" y="5508"/>
                    <a:pt x="26519" y="4817"/>
                  </a:cubicBezTo>
                  <a:cubicBezTo>
                    <a:pt x="26200" y="4377"/>
                    <a:pt x="25597" y="4196"/>
                    <a:pt x="25034" y="4196"/>
                  </a:cubicBezTo>
                  <a:cubicBezTo>
                    <a:pt x="24803" y="4196"/>
                    <a:pt x="24579" y="4226"/>
                    <a:pt x="24384" y="4282"/>
                  </a:cubicBezTo>
                  <a:cubicBezTo>
                    <a:pt x="23633" y="4495"/>
                    <a:pt x="23005" y="5003"/>
                    <a:pt x="22404" y="5500"/>
                  </a:cubicBezTo>
                  <a:cubicBezTo>
                    <a:pt x="21802" y="5997"/>
                    <a:pt x="21182" y="6509"/>
                    <a:pt x="20434" y="6735"/>
                  </a:cubicBezTo>
                  <a:cubicBezTo>
                    <a:pt x="20172" y="6814"/>
                    <a:pt x="19900" y="6852"/>
                    <a:pt x="19628" y="6852"/>
                  </a:cubicBezTo>
                  <a:cubicBezTo>
                    <a:pt x="18776" y="6852"/>
                    <a:pt x="17920" y="6480"/>
                    <a:pt x="17369" y="5827"/>
                  </a:cubicBezTo>
                  <a:cubicBezTo>
                    <a:pt x="16756" y="5100"/>
                    <a:pt x="16535" y="4130"/>
                    <a:pt x="16327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8" y="634"/>
                    <a:pt x="15282" y="339"/>
                    <a:pt x="14998" y="162"/>
                  </a:cubicBezTo>
                  <a:cubicBezTo>
                    <a:pt x="14823" y="51"/>
                    <a:pt x="14624" y="1"/>
                    <a:pt x="1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8689050" y="970775"/>
              <a:ext cx="95425" cy="116500"/>
            </a:xfrm>
            <a:custGeom>
              <a:avLst/>
              <a:gdLst/>
              <a:ahLst/>
              <a:cxnLst/>
              <a:rect l="l" t="t" r="r" b="b"/>
              <a:pathLst>
                <a:path w="3817" h="4660" extrusionOk="0">
                  <a:moveTo>
                    <a:pt x="2222" y="0"/>
                  </a:moveTo>
                  <a:cubicBezTo>
                    <a:pt x="1756" y="0"/>
                    <a:pt x="2023" y="2795"/>
                    <a:pt x="0" y="4659"/>
                  </a:cubicBezTo>
                  <a:cubicBezTo>
                    <a:pt x="0" y="4659"/>
                    <a:pt x="3817" y="2181"/>
                    <a:pt x="2671" y="450"/>
                  </a:cubicBezTo>
                  <a:cubicBezTo>
                    <a:pt x="2464" y="137"/>
                    <a:pt x="2325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1"/>
            <p:cNvSpPr/>
            <p:nvPr/>
          </p:nvSpPr>
          <p:spPr>
            <a:xfrm>
              <a:off x="8756175" y="1384050"/>
              <a:ext cx="145925" cy="82125"/>
            </a:xfrm>
            <a:custGeom>
              <a:avLst/>
              <a:gdLst/>
              <a:ahLst/>
              <a:cxnLst/>
              <a:rect l="l" t="t" r="r" b="b"/>
              <a:pathLst>
                <a:path w="5837" h="3285" extrusionOk="0">
                  <a:moveTo>
                    <a:pt x="2484" y="0"/>
                  </a:moveTo>
                  <a:cubicBezTo>
                    <a:pt x="1615" y="0"/>
                    <a:pt x="1241" y="508"/>
                    <a:pt x="1241" y="508"/>
                  </a:cubicBezTo>
                  <a:cubicBezTo>
                    <a:pt x="1241" y="508"/>
                    <a:pt x="1" y="1636"/>
                    <a:pt x="2178" y="2932"/>
                  </a:cubicBezTo>
                  <a:cubicBezTo>
                    <a:pt x="2595" y="3179"/>
                    <a:pt x="3000" y="3284"/>
                    <a:pt x="3369" y="3284"/>
                  </a:cubicBezTo>
                  <a:cubicBezTo>
                    <a:pt x="4930" y="3284"/>
                    <a:pt x="5837" y="1406"/>
                    <a:pt x="4155" y="497"/>
                  </a:cubicBezTo>
                  <a:cubicBezTo>
                    <a:pt x="3467" y="125"/>
                    <a:pt x="2915" y="0"/>
                    <a:pt x="2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1"/>
            <p:cNvSpPr/>
            <p:nvPr/>
          </p:nvSpPr>
          <p:spPr>
            <a:xfrm>
              <a:off x="8150025" y="9853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4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28" y="2749"/>
                  </a:cubicBezTo>
                  <a:cubicBezTo>
                    <a:pt x="13474" y="3254"/>
                    <a:pt x="13863" y="3742"/>
                    <a:pt x="13808" y="4300"/>
                  </a:cubicBezTo>
                  <a:cubicBezTo>
                    <a:pt x="13757" y="4826"/>
                    <a:pt x="13228" y="5218"/>
                    <a:pt x="12714" y="5218"/>
                  </a:cubicBezTo>
                  <a:cubicBezTo>
                    <a:pt x="12558" y="5218"/>
                    <a:pt x="12404" y="5182"/>
                    <a:pt x="12265" y="5103"/>
                  </a:cubicBezTo>
                  <a:cubicBezTo>
                    <a:pt x="12034" y="4972"/>
                    <a:pt x="11867" y="4764"/>
                    <a:pt x="11730" y="4531"/>
                  </a:cubicBezTo>
                  <a:lnTo>
                    <a:pt x="11730" y="4532"/>
                  </a:lnTo>
                  <a:cubicBezTo>
                    <a:pt x="11639" y="4378"/>
                    <a:pt x="11560" y="4213"/>
                    <a:pt x="11484" y="4054"/>
                  </a:cubicBezTo>
                  <a:cubicBezTo>
                    <a:pt x="10868" y="2768"/>
                    <a:pt x="9917" y="1405"/>
                    <a:pt x="8498" y="1264"/>
                  </a:cubicBezTo>
                  <a:cubicBezTo>
                    <a:pt x="8422" y="1256"/>
                    <a:pt x="8345" y="1253"/>
                    <a:pt x="8270" y="1253"/>
                  </a:cubicBezTo>
                  <a:cubicBezTo>
                    <a:pt x="7400" y="1253"/>
                    <a:pt x="6565" y="1739"/>
                    <a:pt x="5985" y="2398"/>
                  </a:cubicBezTo>
                  <a:cubicBezTo>
                    <a:pt x="5367" y="3100"/>
                    <a:pt x="4988" y="4148"/>
                    <a:pt x="5427" y="4974"/>
                  </a:cubicBezTo>
                  <a:cubicBezTo>
                    <a:pt x="5826" y="5724"/>
                    <a:pt x="6747" y="6043"/>
                    <a:pt x="7245" y="6729"/>
                  </a:cubicBezTo>
                  <a:cubicBezTo>
                    <a:pt x="7856" y="7573"/>
                    <a:pt x="7645" y="8843"/>
                    <a:pt x="6909" y="9582"/>
                  </a:cubicBezTo>
                  <a:cubicBezTo>
                    <a:pt x="6326" y="10169"/>
                    <a:pt x="5488" y="10443"/>
                    <a:pt x="4653" y="10443"/>
                  </a:cubicBezTo>
                  <a:cubicBezTo>
                    <a:pt x="4439" y="10443"/>
                    <a:pt x="4224" y="10425"/>
                    <a:pt x="4014" y="10389"/>
                  </a:cubicBezTo>
                  <a:cubicBezTo>
                    <a:pt x="3436" y="10291"/>
                    <a:pt x="2872" y="10075"/>
                    <a:pt x="2289" y="10075"/>
                  </a:cubicBezTo>
                  <a:cubicBezTo>
                    <a:pt x="2261" y="10075"/>
                    <a:pt x="2232" y="10076"/>
                    <a:pt x="2204" y="10077"/>
                  </a:cubicBezTo>
                  <a:cubicBezTo>
                    <a:pt x="1484" y="10104"/>
                    <a:pt x="792" y="10513"/>
                    <a:pt x="418" y="11127"/>
                  </a:cubicBezTo>
                  <a:cubicBezTo>
                    <a:pt x="44" y="11742"/>
                    <a:pt x="0" y="12545"/>
                    <a:pt x="308" y="13195"/>
                  </a:cubicBezTo>
                  <a:cubicBezTo>
                    <a:pt x="471" y="13540"/>
                    <a:pt x="746" y="13855"/>
                    <a:pt x="1113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2" y="14000"/>
                    <a:pt x="1719" y="13979"/>
                    <a:pt x="1861" y="13950"/>
                  </a:cubicBezTo>
                  <a:cubicBezTo>
                    <a:pt x="3084" y="13709"/>
                    <a:pt x="4177" y="13002"/>
                    <a:pt x="5397" y="12750"/>
                  </a:cubicBezTo>
                  <a:cubicBezTo>
                    <a:pt x="5527" y="12723"/>
                    <a:pt x="5664" y="12702"/>
                    <a:pt x="5799" y="12702"/>
                  </a:cubicBezTo>
                  <a:cubicBezTo>
                    <a:pt x="5962" y="12702"/>
                    <a:pt x="6121" y="12733"/>
                    <a:pt x="6259" y="12821"/>
                  </a:cubicBezTo>
                  <a:cubicBezTo>
                    <a:pt x="6633" y="13060"/>
                    <a:pt x="6666" y="13592"/>
                    <a:pt x="6604" y="14032"/>
                  </a:cubicBezTo>
                  <a:cubicBezTo>
                    <a:pt x="6459" y="15076"/>
                    <a:pt x="6026" y="16054"/>
                    <a:pt x="5751" y="17070"/>
                  </a:cubicBezTo>
                  <a:cubicBezTo>
                    <a:pt x="5476" y="18088"/>
                    <a:pt x="5370" y="19219"/>
                    <a:pt x="5853" y="20154"/>
                  </a:cubicBezTo>
                  <a:cubicBezTo>
                    <a:pt x="6265" y="20953"/>
                    <a:pt x="7065" y="21504"/>
                    <a:pt x="7924" y="21769"/>
                  </a:cubicBezTo>
                  <a:cubicBezTo>
                    <a:pt x="8493" y="21944"/>
                    <a:pt x="9087" y="22006"/>
                    <a:pt x="9683" y="22006"/>
                  </a:cubicBezTo>
                  <a:cubicBezTo>
                    <a:pt x="9988" y="22006"/>
                    <a:pt x="10293" y="21990"/>
                    <a:pt x="10596" y="21964"/>
                  </a:cubicBezTo>
                  <a:cubicBezTo>
                    <a:pt x="12068" y="21842"/>
                    <a:pt x="13697" y="21382"/>
                    <a:pt x="14411" y="20086"/>
                  </a:cubicBezTo>
                  <a:cubicBezTo>
                    <a:pt x="14729" y="19508"/>
                    <a:pt x="14821" y="18835"/>
                    <a:pt x="15076" y="18226"/>
                  </a:cubicBezTo>
                  <a:cubicBezTo>
                    <a:pt x="15479" y="17263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79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7"/>
                    <a:pt x="20199" y="20226"/>
                  </a:cubicBezTo>
                  <a:cubicBezTo>
                    <a:pt x="20223" y="21114"/>
                    <a:pt x="20606" y="22150"/>
                    <a:pt x="21472" y="22344"/>
                  </a:cubicBezTo>
                  <a:cubicBezTo>
                    <a:pt x="21557" y="22363"/>
                    <a:pt x="21642" y="22372"/>
                    <a:pt x="21725" y="22372"/>
                  </a:cubicBezTo>
                  <a:cubicBezTo>
                    <a:pt x="22502" y="22372"/>
                    <a:pt x="23190" y="21590"/>
                    <a:pt x="23268" y="20784"/>
                  </a:cubicBezTo>
                  <a:cubicBezTo>
                    <a:pt x="23372" y="19701"/>
                    <a:pt x="22701" y="18708"/>
                    <a:pt x="22459" y="17647"/>
                  </a:cubicBezTo>
                  <a:cubicBezTo>
                    <a:pt x="22128" y="16185"/>
                    <a:pt x="22657" y="14610"/>
                    <a:pt x="23642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0"/>
                    <a:pt x="29232" y="9973"/>
                  </a:cubicBezTo>
                  <a:cubicBezTo>
                    <a:pt x="29270" y="9360"/>
                    <a:pt x="28627" y="8881"/>
                    <a:pt x="28013" y="8859"/>
                  </a:cubicBezTo>
                  <a:cubicBezTo>
                    <a:pt x="27993" y="8859"/>
                    <a:pt x="27973" y="8858"/>
                    <a:pt x="27954" y="8858"/>
                  </a:cubicBezTo>
                  <a:cubicBezTo>
                    <a:pt x="27363" y="8858"/>
                    <a:pt x="26808" y="9146"/>
                    <a:pt x="26282" y="9420"/>
                  </a:cubicBezTo>
                  <a:cubicBezTo>
                    <a:pt x="25783" y="9679"/>
                    <a:pt x="25251" y="9938"/>
                    <a:pt x="24697" y="9938"/>
                  </a:cubicBezTo>
                  <a:cubicBezTo>
                    <a:pt x="24644" y="9938"/>
                    <a:pt x="24592" y="9936"/>
                    <a:pt x="24539" y="9931"/>
                  </a:cubicBezTo>
                  <a:cubicBezTo>
                    <a:pt x="24405" y="9920"/>
                    <a:pt x="24268" y="9888"/>
                    <a:pt x="24163" y="9806"/>
                  </a:cubicBezTo>
                  <a:cubicBezTo>
                    <a:pt x="23927" y="9623"/>
                    <a:pt x="23933" y="9264"/>
                    <a:pt x="24025" y="8980"/>
                  </a:cubicBezTo>
                  <a:cubicBezTo>
                    <a:pt x="24288" y="8171"/>
                    <a:pt x="25019" y="7629"/>
                    <a:pt x="25634" y="7043"/>
                  </a:cubicBezTo>
                  <a:cubicBezTo>
                    <a:pt x="26112" y="6590"/>
                    <a:pt x="27023" y="5508"/>
                    <a:pt x="26520" y="4817"/>
                  </a:cubicBezTo>
                  <a:cubicBezTo>
                    <a:pt x="26200" y="4377"/>
                    <a:pt x="25597" y="4196"/>
                    <a:pt x="25033" y="4196"/>
                  </a:cubicBezTo>
                  <a:cubicBezTo>
                    <a:pt x="24803" y="4196"/>
                    <a:pt x="24579" y="4226"/>
                    <a:pt x="24383" y="4282"/>
                  </a:cubicBezTo>
                  <a:cubicBezTo>
                    <a:pt x="23632" y="4495"/>
                    <a:pt x="23005" y="5001"/>
                    <a:pt x="22403" y="5499"/>
                  </a:cubicBezTo>
                  <a:cubicBezTo>
                    <a:pt x="21802" y="5997"/>
                    <a:pt x="21182" y="6509"/>
                    <a:pt x="20433" y="6735"/>
                  </a:cubicBezTo>
                  <a:cubicBezTo>
                    <a:pt x="20172" y="6814"/>
                    <a:pt x="19901" y="6852"/>
                    <a:pt x="19629" y="6852"/>
                  </a:cubicBezTo>
                  <a:cubicBezTo>
                    <a:pt x="18777" y="6852"/>
                    <a:pt x="17920" y="6480"/>
                    <a:pt x="17368" y="5827"/>
                  </a:cubicBezTo>
                  <a:cubicBezTo>
                    <a:pt x="16755" y="5100"/>
                    <a:pt x="16535" y="4131"/>
                    <a:pt x="16326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7" y="634"/>
                    <a:pt x="15282" y="339"/>
                    <a:pt x="14998" y="160"/>
                  </a:cubicBezTo>
                  <a:cubicBezTo>
                    <a:pt x="14823" y="50"/>
                    <a:pt x="14625" y="1"/>
                    <a:pt x="14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1"/>
            <p:cNvSpPr/>
            <p:nvPr/>
          </p:nvSpPr>
          <p:spPr>
            <a:xfrm>
              <a:off x="8696425" y="953750"/>
              <a:ext cx="83875" cy="124100"/>
            </a:xfrm>
            <a:custGeom>
              <a:avLst/>
              <a:gdLst/>
              <a:ahLst/>
              <a:cxnLst/>
              <a:rect l="l" t="t" r="r" b="b"/>
              <a:pathLst>
                <a:path w="3355" h="4964" extrusionOk="0">
                  <a:moveTo>
                    <a:pt x="1441" y="0"/>
                  </a:moveTo>
                  <a:cubicBezTo>
                    <a:pt x="939" y="0"/>
                    <a:pt x="1711" y="2759"/>
                    <a:pt x="0" y="4963"/>
                  </a:cubicBezTo>
                  <a:cubicBezTo>
                    <a:pt x="0" y="4963"/>
                    <a:pt x="3355" y="1888"/>
                    <a:pt x="1939" y="371"/>
                  </a:cubicBezTo>
                  <a:cubicBezTo>
                    <a:pt x="1699" y="114"/>
                    <a:pt x="1544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1"/>
            <p:cNvSpPr/>
            <p:nvPr/>
          </p:nvSpPr>
          <p:spPr>
            <a:xfrm>
              <a:off x="8752875" y="1369525"/>
              <a:ext cx="145925" cy="82150"/>
            </a:xfrm>
            <a:custGeom>
              <a:avLst/>
              <a:gdLst/>
              <a:ahLst/>
              <a:cxnLst/>
              <a:rect l="l" t="t" r="r" b="b"/>
              <a:pathLst>
                <a:path w="5837" h="3286" extrusionOk="0">
                  <a:moveTo>
                    <a:pt x="2485" y="0"/>
                  </a:moveTo>
                  <a:cubicBezTo>
                    <a:pt x="1615" y="0"/>
                    <a:pt x="1241" y="509"/>
                    <a:pt x="1241" y="509"/>
                  </a:cubicBezTo>
                  <a:cubicBezTo>
                    <a:pt x="1241" y="509"/>
                    <a:pt x="0" y="1638"/>
                    <a:pt x="2178" y="2933"/>
                  </a:cubicBezTo>
                  <a:cubicBezTo>
                    <a:pt x="2594" y="3180"/>
                    <a:pt x="2999" y="3285"/>
                    <a:pt x="3368" y="3285"/>
                  </a:cubicBezTo>
                  <a:cubicBezTo>
                    <a:pt x="4930" y="3285"/>
                    <a:pt x="5837" y="1405"/>
                    <a:pt x="4155" y="496"/>
                  </a:cubicBezTo>
                  <a:cubicBezTo>
                    <a:pt x="3467" y="125"/>
                    <a:pt x="2915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1"/>
            <p:cNvSpPr/>
            <p:nvPr/>
          </p:nvSpPr>
          <p:spPr>
            <a:xfrm>
              <a:off x="8292675" y="1041600"/>
              <a:ext cx="35600" cy="63200"/>
            </a:xfrm>
            <a:custGeom>
              <a:avLst/>
              <a:gdLst/>
              <a:ahLst/>
              <a:cxnLst/>
              <a:rect l="l" t="t" r="r" b="b"/>
              <a:pathLst>
                <a:path w="1424" h="2528" extrusionOk="0">
                  <a:moveTo>
                    <a:pt x="1423" y="0"/>
                  </a:moveTo>
                  <a:lnTo>
                    <a:pt x="1423" y="0"/>
                  </a:lnTo>
                  <a:cubicBezTo>
                    <a:pt x="833" y="135"/>
                    <a:pt x="289" y="569"/>
                    <a:pt x="100" y="1159"/>
                  </a:cubicBezTo>
                  <a:cubicBezTo>
                    <a:pt x="81" y="1213"/>
                    <a:pt x="66" y="1278"/>
                    <a:pt x="53" y="1334"/>
                  </a:cubicBezTo>
                  <a:cubicBezTo>
                    <a:pt x="52" y="1351"/>
                    <a:pt x="38" y="1445"/>
                    <a:pt x="35" y="1464"/>
                  </a:cubicBezTo>
                  <a:cubicBezTo>
                    <a:pt x="0" y="1834"/>
                    <a:pt x="104" y="2219"/>
                    <a:pt x="298" y="2527"/>
                  </a:cubicBezTo>
                  <a:cubicBezTo>
                    <a:pt x="288" y="2462"/>
                    <a:pt x="272" y="2398"/>
                    <a:pt x="259" y="2334"/>
                  </a:cubicBezTo>
                  <a:cubicBezTo>
                    <a:pt x="252" y="2288"/>
                    <a:pt x="243" y="2236"/>
                    <a:pt x="236" y="2190"/>
                  </a:cubicBezTo>
                  <a:cubicBezTo>
                    <a:pt x="229" y="2147"/>
                    <a:pt x="222" y="2068"/>
                    <a:pt x="216" y="2025"/>
                  </a:cubicBezTo>
                  <a:cubicBezTo>
                    <a:pt x="213" y="1990"/>
                    <a:pt x="210" y="1940"/>
                    <a:pt x="209" y="1907"/>
                  </a:cubicBezTo>
                  <a:cubicBezTo>
                    <a:pt x="205" y="1852"/>
                    <a:pt x="209" y="1796"/>
                    <a:pt x="207" y="1743"/>
                  </a:cubicBezTo>
                  <a:cubicBezTo>
                    <a:pt x="209" y="1728"/>
                    <a:pt x="212" y="1688"/>
                    <a:pt x="212" y="1672"/>
                  </a:cubicBezTo>
                  <a:cubicBezTo>
                    <a:pt x="215" y="1612"/>
                    <a:pt x="226" y="1551"/>
                    <a:pt x="233" y="1490"/>
                  </a:cubicBezTo>
                  <a:cubicBezTo>
                    <a:pt x="236" y="1474"/>
                    <a:pt x="254" y="1392"/>
                    <a:pt x="256" y="1379"/>
                  </a:cubicBezTo>
                  <a:cubicBezTo>
                    <a:pt x="265" y="1346"/>
                    <a:pt x="279" y="1301"/>
                    <a:pt x="288" y="1268"/>
                  </a:cubicBezTo>
                  <a:cubicBezTo>
                    <a:pt x="469" y="710"/>
                    <a:pt x="931" y="308"/>
                    <a:pt x="1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1"/>
            <p:cNvSpPr/>
            <p:nvPr/>
          </p:nvSpPr>
          <p:spPr>
            <a:xfrm>
              <a:off x="8464850" y="1012350"/>
              <a:ext cx="52225" cy="116650"/>
            </a:xfrm>
            <a:custGeom>
              <a:avLst/>
              <a:gdLst/>
              <a:ahLst/>
              <a:cxnLst/>
              <a:rect l="l" t="t" r="r" b="b"/>
              <a:pathLst>
                <a:path w="2089" h="4666" extrusionOk="0">
                  <a:moveTo>
                    <a:pt x="983" y="0"/>
                  </a:moveTo>
                  <a:cubicBezTo>
                    <a:pt x="697" y="753"/>
                    <a:pt x="842" y="1639"/>
                    <a:pt x="1310" y="2290"/>
                  </a:cubicBezTo>
                  <a:cubicBezTo>
                    <a:pt x="1360" y="2363"/>
                    <a:pt x="1428" y="2441"/>
                    <a:pt x="1481" y="2513"/>
                  </a:cubicBezTo>
                  <a:cubicBezTo>
                    <a:pt x="2008" y="3224"/>
                    <a:pt x="1411" y="4204"/>
                    <a:pt x="697" y="4517"/>
                  </a:cubicBezTo>
                  <a:cubicBezTo>
                    <a:pt x="583" y="4567"/>
                    <a:pt x="457" y="4599"/>
                    <a:pt x="333" y="4599"/>
                  </a:cubicBezTo>
                  <a:cubicBezTo>
                    <a:pt x="217" y="4599"/>
                    <a:pt x="103" y="4571"/>
                    <a:pt x="0" y="4504"/>
                  </a:cubicBezTo>
                  <a:lnTo>
                    <a:pt x="0" y="4504"/>
                  </a:lnTo>
                  <a:cubicBezTo>
                    <a:pt x="119" y="4619"/>
                    <a:pt x="278" y="4665"/>
                    <a:pt x="440" y="4665"/>
                  </a:cubicBezTo>
                  <a:cubicBezTo>
                    <a:pt x="540" y="4665"/>
                    <a:pt x="641" y="4648"/>
                    <a:pt x="733" y="4618"/>
                  </a:cubicBezTo>
                  <a:cubicBezTo>
                    <a:pt x="1468" y="4381"/>
                    <a:pt x="2088" y="3532"/>
                    <a:pt x="1841" y="2749"/>
                  </a:cubicBezTo>
                  <a:cubicBezTo>
                    <a:pt x="1789" y="2585"/>
                    <a:pt x="1701" y="2437"/>
                    <a:pt x="1591" y="2307"/>
                  </a:cubicBezTo>
                  <a:lnTo>
                    <a:pt x="1534" y="2238"/>
                  </a:lnTo>
                  <a:cubicBezTo>
                    <a:pt x="1421" y="2097"/>
                    <a:pt x="1323" y="1944"/>
                    <a:pt x="1238" y="1785"/>
                  </a:cubicBezTo>
                  <a:cubicBezTo>
                    <a:pt x="957" y="1241"/>
                    <a:pt x="871" y="605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1"/>
            <p:cNvSpPr/>
            <p:nvPr/>
          </p:nvSpPr>
          <p:spPr>
            <a:xfrm>
              <a:off x="8394450" y="1051300"/>
              <a:ext cx="29850" cy="36075"/>
            </a:xfrm>
            <a:custGeom>
              <a:avLst/>
              <a:gdLst/>
              <a:ahLst/>
              <a:cxnLst/>
              <a:rect l="l" t="t" r="r" b="b"/>
              <a:pathLst>
                <a:path w="1194" h="1443" extrusionOk="0">
                  <a:moveTo>
                    <a:pt x="108" y="0"/>
                  </a:moveTo>
                  <a:cubicBezTo>
                    <a:pt x="70" y="0"/>
                    <a:pt x="34" y="7"/>
                    <a:pt x="0" y="21"/>
                  </a:cubicBezTo>
                  <a:cubicBezTo>
                    <a:pt x="261" y="67"/>
                    <a:pt x="508" y="437"/>
                    <a:pt x="655" y="645"/>
                  </a:cubicBezTo>
                  <a:cubicBezTo>
                    <a:pt x="774" y="822"/>
                    <a:pt x="890" y="1012"/>
                    <a:pt x="1013" y="1192"/>
                  </a:cubicBezTo>
                  <a:cubicBezTo>
                    <a:pt x="1069" y="1279"/>
                    <a:pt x="1126" y="1362"/>
                    <a:pt x="1193" y="1443"/>
                  </a:cubicBezTo>
                  <a:cubicBezTo>
                    <a:pt x="1179" y="1339"/>
                    <a:pt x="1156" y="1238"/>
                    <a:pt x="1127" y="1139"/>
                  </a:cubicBezTo>
                  <a:cubicBezTo>
                    <a:pt x="998" y="745"/>
                    <a:pt x="789" y="352"/>
                    <a:pt x="433" y="114"/>
                  </a:cubicBezTo>
                  <a:cubicBezTo>
                    <a:pt x="347" y="57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1"/>
            <p:cNvSpPr/>
            <p:nvPr/>
          </p:nvSpPr>
          <p:spPr>
            <a:xfrm>
              <a:off x="8284650" y="1205250"/>
              <a:ext cx="65325" cy="52700"/>
            </a:xfrm>
            <a:custGeom>
              <a:avLst/>
              <a:gdLst/>
              <a:ahLst/>
              <a:cxnLst/>
              <a:rect l="l" t="t" r="r" b="b"/>
              <a:pathLst>
                <a:path w="2613" h="2108" extrusionOk="0">
                  <a:moveTo>
                    <a:pt x="2481" y="0"/>
                  </a:moveTo>
                  <a:lnTo>
                    <a:pt x="2481" y="0"/>
                  </a:lnTo>
                  <a:cubicBezTo>
                    <a:pt x="2473" y="537"/>
                    <a:pt x="2195" y="1028"/>
                    <a:pt x="1773" y="1350"/>
                  </a:cubicBezTo>
                  <a:cubicBezTo>
                    <a:pt x="1618" y="1471"/>
                    <a:pt x="1442" y="1575"/>
                    <a:pt x="1265" y="1661"/>
                  </a:cubicBezTo>
                  <a:cubicBezTo>
                    <a:pt x="1170" y="1708"/>
                    <a:pt x="1062" y="1754"/>
                    <a:pt x="963" y="1793"/>
                  </a:cubicBezTo>
                  <a:cubicBezTo>
                    <a:pt x="934" y="1805"/>
                    <a:pt x="888" y="1825"/>
                    <a:pt x="859" y="1835"/>
                  </a:cubicBezTo>
                  <a:cubicBezTo>
                    <a:pt x="582" y="1939"/>
                    <a:pt x="294" y="2021"/>
                    <a:pt x="0" y="2107"/>
                  </a:cubicBezTo>
                  <a:cubicBezTo>
                    <a:pt x="6" y="2107"/>
                    <a:pt x="12" y="2107"/>
                    <a:pt x="18" y="2107"/>
                  </a:cubicBezTo>
                  <a:cubicBezTo>
                    <a:pt x="663" y="2107"/>
                    <a:pt x="1338" y="1948"/>
                    <a:pt x="1861" y="1554"/>
                  </a:cubicBezTo>
                  <a:cubicBezTo>
                    <a:pt x="1906" y="1521"/>
                    <a:pt x="1955" y="1477"/>
                    <a:pt x="1998" y="1441"/>
                  </a:cubicBezTo>
                  <a:cubicBezTo>
                    <a:pt x="2037" y="1402"/>
                    <a:pt x="2088" y="1356"/>
                    <a:pt x="2123" y="1313"/>
                  </a:cubicBezTo>
                  <a:cubicBezTo>
                    <a:pt x="2438" y="966"/>
                    <a:pt x="2612" y="459"/>
                    <a:pt x="2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8167225" y="1296975"/>
              <a:ext cx="35575" cy="26800"/>
            </a:xfrm>
            <a:custGeom>
              <a:avLst/>
              <a:gdLst/>
              <a:ahLst/>
              <a:cxnLst/>
              <a:rect l="l" t="t" r="r" b="b"/>
              <a:pathLst>
                <a:path w="1423" h="1072" extrusionOk="0">
                  <a:moveTo>
                    <a:pt x="38" y="1"/>
                  </a:moveTo>
                  <a:cubicBezTo>
                    <a:pt x="1" y="521"/>
                    <a:pt x="343" y="1072"/>
                    <a:pt x="859" y="1072"/>
                  </a:cubicBezTo>
                  <a:cubicBezTo>
                    <a:pt x="941" y="1072"/>
                    <a:pt x="1028" y="1057"/>
                    <a:pt x="1118" y="1027"/>
                  </a:cubicBezTo>
                  <a:cubicBezTo>
                    <a:pt x="1126" y="1025"/>
                    <a:pt x="1141" y="1020"/>
                    <a:pt x="1149" y="1015"/>
                  </a:cubicBezTo>
                  <a:cubicBezTo>
                    <a:pt x="1206" y="994"/>
                    <a:pt x="1268" y="962"/>
                    <a:pt x="1320" y="929"/>
                  </a:cubicBezTo>
                  <a:cubicBezTo>
                    <a:pt x="1356" y="905"/>
                    <a:pt x="1389" y="879"/>
                    <a:pt x="1422" y="851"/>
                  </a:cubicBezTo>
                  <a:lnTo>
                    <a:pt x="1422" y="851"/>
                  </a:lnTo>
                  <a:cubicBezTo>
                    <a:pt x="1379" y="857"/>
                    <a:pt x="1339" y="864"/>
                    <a:pt x="1298" y="871"/>
                  </a:cubicBezTo>
                  <a:cubicBezTo>
                    <a:pt x="1221" y="883"/>
                    <a:pt x="1140" y="894"/>
                    <a:pt x="1062" y="896"/>
                  </a:cubicBezTo>
                  <a:cubicBezTo>
                    <a:pt x="1045" y="897"/>
                    <a:pt x="1027" y="897"/>
                    <a:pt x="1010" y="897"/>
                  </a:cubicBezTo>
                  <a:cubicBezTo>
                    <a:pt x="482" y="897"/>
                    <a:pt x="254" y="432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8290625" y="1396575"/>
              <a:ext cx="70775" cy="121250"/>
            </a:xfrm>
            <a:custGeom>
              <a:avLst/>
              <a:gdLst/>
              <a:ahLst/>
              <a:cxnLst/>
              <a:rect l="l" t="t" r="r" b="b"/>
              <a:pathLst>
                <a:path w="2831" h="4850" extrusionOk="0">
                  <a:moveTo>
                    <a:pt x="733" y="0"/>
                  </a:moveTo>
                  <a:lnTo>
                    <a:pt x="733" y="0"/>
                  </a:lnTo>
                  <a:cubicBezTo>
                    <a:pt x="0" y="1744"/>
                    <a:pt x="89" y="4191"/>
                    <a:pt x="2258" y="4753"/>
                  </a:cubicBezTo>
                  <a:cubicBezTo>
                    <a:pt x="2379" y="4786"/>
                    <a:pt x="2514" y="4811"/>
                    <a:pt x="2638" y="4828"/>
                  </a:cubicBezTo>
                  <a:cubicBezTo>
                    <a:pt x="2701" y="4838"/>
                    <a:pt x="2766" y="4842"/>
                    <a:pt x="2831" y="4850"/>
                  </a:cubicBezTo>
                  <a:cubicBezTo>
                    <a:pt x="2706" y="4815"/>
                    <a:pt x="2583" y="4781"/>
                    <a:pt x="2462" y="4739"/>
                  </a:cubicBezTo>
                  <a:cubicBezTo>
                    <a:pt x="2195" y="4648"/>
                    <a:pt x="1933" y="4530"/>
                    <a:pt x="1697" y="4375"/>
                  </a:cubicBezTo>
                  <a:cubicBezTo>
                    <a:pt x="1308" y="4124"/>
                    <a:pt x="995" y="3760"/>
                    <a:pt x="806" y="3339"/>
                  </a:cubicBezTo>
                  <a:cubicBezTo>
                    <a:pt x="354" y="2326"/>
                    <a:pt x="495" y="1056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59725" y="1127975"/>
              <a:ext cx="59925" cy="35675"/>
            </a:xfrm>
            <a:custGeom>
              <a:avLst/>
              <a:gdLst/>
              <a:ahLst/>
              <a:cxnLst/>
              <a:rect l="l" t="t" r="r" b="b"/>
              <a:pathLst>
                <a:path w="2397" h="1427" extrusionOk="0">
                  <a:moveTo>
                    <a:pt x="2397" y="0"/>
                  </a:moveTo>
                  <a:lnTo>
                    <a:pt x="2397" y="0"/>
                  </a:lnTo>
                  <a:cubicBezTo>
                    <a:pt x="2084" y="279"/>
                    <a:pt x="1774" y="530"/>
                    <a:pt x="1421" y="744"/>
                  </a:cubicBezTo>
                  <a:cubicBezTo>
                    <a:pt x="975" y="1022"/>
                    <a:pt x="493" y="1238"/>
                    <a:pt x="1" y="1426"/>
                  </a:cubicBezTo>
                  <a:cubicBezTo>
                    <a:pt x="756" y="1423"/>
                    <a:pt x="1592" y="1013"/>
                    <a:pt x="2089" y="449"/>
                  </a:cubicBezTo>
                  <a:cubicBezTo>
                    <a:pt x="2169" y="357"/>
                    <a:pt x="2243" y="261"/>
                    <a:pt x="2307" y="159"/>
                  </a:cubicBezTo>
                  <a:cubicBezTo>
                    <a:pt x="2341" y="108"/>
                    <a:pt x="2368" y="54"/>
                    <a:pt x="2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98125" y="1280575"/>
              <a:ext cx="71575" cy="125225"/>
            </a:xfrm>
            <a:custGeom>
              <a:avLst/>
              <a:gdLst/>
              <a:ahLst/>
              <a:cxnLst/>
              <a:rect l="l" t="t" r="r" b="b"/>
              <a:pathLst>
                <a:path w="2863" h="5009" extrusionOk="0">
                  <a:moveTo>
                    <a:pt x="2862" y="1"/>
                  </a:moveTo>
                  <a:cubicBezTo>
                    <a:pt x="1406" y="785"/>
                    <a:pt x="58" y="2348"/>
                    <a:pt x="4" y="4063"/>
                  </a:cubicBezTo>
                  <a:cubicBezTo>
                    <a:pt x="0" y="4254"/>
                    <a:pt x="9" y="4446"/>
                    <a:pt x="36" y="4636"/>
                  </a:cubicBezTo>
                  <a:cubicBezTo>
                    <a:pt x="52" y="4762"/>
                    <a:pt x="79" y="4886"/>
                    <a:pt x="111" y="5008"/>
                  </a:cubicBezTo>
                  <a:cubicBezTo>
                    <a:pt x="94" y="4757"/>
                    <a:pt x="89" y="4506"/>
                    <a:pt x="111" y="4257"/>
                  </a:cubicBezTo>
                  <a:cubicBezTo>
                    <a:pt x="258" y="2487"/>
                    <a:pt x="1524" y="1058"/>
                    <a:pt x="2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79250" y="1379900"/>
              <a:ext cx="24450" cy="37475"/>
            </a:xfrm>
            <a:custGeom>
              <a:avLst/>
              <a:gdLst/>
              <a:ahLst/>
              <a:cxnLst/>
              <a:rect l="l" t="t" r="r" b="b"/>
              <a:pathLst>
                <a:path w="978" h="1499" extrusionOk="0">
                  <a:moveTo>
                    <a:pt x="977" y="1"/>
                  </a:moveTo>
                  <a:cubicBezTo>
                    <a:pt x="977" y="1"/>
                    <a:pt x="976" y="2"/>
                    <a:pt x="975" y="3"/>
                  </a:cubicBezTo>
                  <a:lnTo>
                    <a:pt x="975" y="3"/>
                  </a:lnTo>
                  <a:cubicBezTo>
                    <a:pt x="976" y="2"/>
                    <a:pt x="977" y="2"/>
                    <a:pt x="977" y="2"/>
                  </a:cubicBezTo>
                  <a:lnTo>
                    <a:pt x="977" y="1"/>
                  </a:lnTo>
                  <a:close/>
                  <a:moveTo>
                    <a:pt x="975" y="3"/>
                  </a:moveTo>
                  <a:lnTo>
                    <a:pt x="975" y="3"/>
                  </a:lnTo>
                  <a:cubicBezTo>
                    <a:pt x="646" y="55"/>
                    <a:pt x="299" y="260"/>
                    <a:pt x="133" y="556"/>
                  </a:cubicBezTo>
                  <a:cubicBezTo>
                    <a:pt x="0" y="794"/>
                    <a:pt x="16" y="1058"/>
                    <a:pt x="174" y="1282"/>
                  </a:cubicBezTo>
                  <a:cubicBezTo>
                    <a:pt x="199" y="1310"/>
                    <a:pt x="233" y="1355"/>
                    <a:pt x="261" y="1379"/>
                  </a:cubicBezTo>
                  <a:cubicBezTo>
                    <a:pt x="307" y="1425"/>
                    <a:pt x="357" y="1464"/>
                    <a:pt x="410" y="1499"/>
                  </a:cubicBezTo>
                  <a:cubicBezTo>
                    <a:pt x="402" y="1479"/>
                    <a:pt x="393" y="1460"/>
                    <a:pt x="383" y="1441"/>
                  </a:cubicBezTo>
                  <a:cubicBezTo>
                    <a:pt x="358" y="1397"/>
                    <a:pt x="340" y="1349"/>
                    <a:pt x="318" y="1303"/>
                  </a:cubicBezTo>
                  <a:cubicBezTo>
                    <a:pt x="312" y="1287"/>
                    <a:pt x="292" y="1238"/>
                    <a:pt x="287" y="1221"/>
                  </a:cubicBezTo>
                  <a:cubicBezTo>
                    <a:pt x="281" y="1202"/>
                    <a:pt x="266" y="1159"/>
                    <a:pt x="262" y="1140"/>
                  </a:cubicBezTo>
                  <a:cubicBezTo>
                    <a:pt x="259" y="1126"/>
                    <a:pt x="253" y="1099"/>
                    <a:pt x="251" y="1086"/>
                  </a:cubicBezTo>
                  <a:cubicBezTo>
                    <a:pt x="160" y="609"/>
                    <a:pt x="651" y="281"/>
                    <a:pt x="97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727825" y="965825"/>
              <a:ext cx="11625" cy="60025"/>
            </a:xfrm>
            <a:custGeom>
              <a:avLst/>
              <a:gdLst/>
              <a:ahLst/>
              <a:cxnLst/>
              <a:rect l="l" t="t" r="r" b="b"/>
              <a:pathLst>
                <a:path w="465" h="2401" extrusionOk="0">
                  <a:moveTo>
                    <a:pt x="263" y="1"/>
                  </a:moveTo>
                  <a:lnTo>
                    <a:pt x="263" y="1"/>
                  </a:lnTo>
                  <a:cubicBezTo>
                    <a:pt x="189" y="668"/>
                    <a:pt x="89" y="1430"/>
                    <a:pt x="21" y="2094"/>
                  </a:cubicBezTo>
                  <a:cubicBezTo>
                    <a:pt x="12" y="2195"/>
                    <a:pt x="2" y="2297"/>
                    <a:pt x="1" y="2401"/>
                  </a:cubicBezTo>
                  <a:cubicBezTo>
                    <a:pt x="48" y="2309"/>
                    <a:pt x="90" y="2215"/>
                    <a:pt x="126" y="2119"/>
                  </a:cubicBezTo>
                  <a:cubicBezTo>
                    <a:pt x="353" y="1503"/>
                    <a:pt x="464" y="634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523675" y="1383850"/>
              <a:ext cx="68150" cy="46400"/>
            </a:xfrm>
            <a:custGeom>
              <a:avLst/>
              <a:gdLst/>
              <a:ahLst/>
              <a:cxnLst/>
              <a:rect l="l" t="t" r="r" b="b"/>
              <a:pathLst>
                <a:path w="2726" h="1856" extrusionOk="0">
                  <a:moveTo>
                    <a:pt x="2159" y="0"/>
                  </a:moveTo>
                  <a:cubicBezTo>
                    <a:pt x="1817" y="0"/>
                    <a:pt x="1472" y="82"/>
                    <a:pt x="1173" y="246"/>
                  </a:cubicBezTo>
                  <a:cubicBezTo>
                    <a:pt x="572" y="569"/>
                    <a:pt x="127" y="1190"/>
                    <a:pt x="0" y="1856"/>
                  </a:cubicBezTo>
                  <a:cubicBezTo>
                    <a:pt x="307" y="1270"/>
                    <a:pt x="737" y="725"/>
                    <a:pt x="1321" y="407"/>
                  </a:cubicBezTo>
                  <a:cubicBezTo>
                    <a:pt x="1588" y="264"/>
                    <a:pt x="1880" y="174"/>
                    <a:pt x="2178" y="125"/>
                  </a:cubicBezTo>
                  <a:cubicBezTo>
                    <a:pt x="2212" y="121"/>
                    <a:pt x="2307" y="109"/>
                    <a:pt x="2340" y="103"/>
                  </a:cubicBezTo>
                  <a:cubicBezTo>
                    <a:pt x="2403" y="97"/>
                    <a:pt x="2467" y="93"/>
                    <a:pt x="2532" y="87"/>
                  </a:cubicBezTo>
                  <a:cubicBezTo>
                    <a:pt x="2595" y="85"/>
                    <a:pt x="2662" y="82"/>
                    <a:pt x="2726" y="77"/>
                  </a:cubicBezTo>
                  <a:cubicBezTo>
                    <a:pt x="2543" y="26"/>
                    <a:pt x="2352" y="0"/>
                    <a:pt x="2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31"/>
          <p:cNvGrpSpPr/>
          <p:nvPr/>
        </p:nvGrpSpPr>
        <p:grpSpPr>
          <a:xfrm rot="4657267">
            <a:off x="8481680" y="2525819"/>
            <a:ext cx="607221" cy="457191"/>
            <a:chOff x="2283263" y="1352860"/>
            <a:chExt cx="462099" cy="350415"/>
          </a:xfrm>
        </p:grpSpPr>
        <p:sp>
          <p:nvSpPr>
            <p:cNvPr id="2724" name="Google Shape;2724;p31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1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720000" y="1140300"/>
            <a:ext cx="770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4"/>
          <p:cNvSpPr/>
          <p:nvPr/>
        </p:nvSpPr>
        <p:spPr>
          <a:xfrm rot="5400000">
            <a:off x="8131147" y="2310826"/>
            <a:ext cx="1543148" cy="570174"/>
          </a:xfrm>
          <a:custGeom>
            <a:avLst/>
            <a:gdLst/>
            <a:ahLst/>
            <a:cxnLst/>
            <a:rect l="l" t="t" r="r" b="b"/>
            <a:pathLst>
              <a:path w="15032" h="5554" extrusionOk="0">
                <a:moveTo>
                  <a:pt x="7715" y="1"/>
                </a:moveTo>
                <a:cubicBezTo>
                  <a:pt x="7694" y="1"/>
                  <a:pt x="7673" y="7"/>
                  <a:pt x="7651" y="19"/>
                </a:cubicBezTo>
                <a:lnTo>
                  <a:pt x="4719" y="1745"/>
                </a:lnTo>
                <a:cubicBezTo>
                  <a:pt x="3738" y="2322"/>
                  <a:pt x="2757" y="2899"/>
                  <a:pt x="1774" y="3476"/>
                </a:cubicBezTo>
                <a:lnTo>
                  <a:pt x="119" y="4449"/>
                </a:lnTo>
                <a:cubicBezTo>
                  <a:pt x="1" y="4518"/>
                  <a:pt x="73" y="4684"/>
                  <a:pt x="183" y="4684"/>
                </a:cubicBezTo>
                <a:cubicBezTo>
                  <a:pt x="203" y="4684"/>
                  <a:pt x="224" y="4679"/>
                  <a:pt x="245" y="4666"/>
                </a:cubicBezTo>
                <a:lnTo>
                  <a:pt x="245" y="4667"/>
                </a:lnTo>
                <a:lnTo>
                  <a:pt x="3178" y="2942"/>
                </a:lnTo>
                <a:cubicBezTo>
                  <a:pt x="4160" y="2365"/>
                  <a:pt x="5141" y="1788"/>
                  <a:pt x="6122" y="1211"/>
                </a:cubicBezTo>
                <a:lnTo>
                  <a:pt x="7101" y="635"/>
                </a:lnTo>
                <a:lnTo>
                  <a:pt x="7101" y="635"/>
                </a:lnTo>
                <a:cubicBezTo>
                  <a:pt x="6042" y="1841"/>
                  <a:pt x="4983" y="3044"/>
                  <a:pt x="3925" y="4250"/>
                </a:cubicBezTo>
                <a:cubicBezTo>
                  <a:pt x="3639" y="4577"/>
                  <a:pt x="3309" y="4995"/>
                  <a:pt x="3449" y="5459"/>
                </a:cubicBezTo>
                <a:cubicBezTo>
                  <a:pt x="3463" y="5506"/>
                  <a:pt x="3516" y="5553"/>
                  <a:pt x="3569" y="5553"/>
                </a:cubicBezTo>
                <a:cubicBezTo>
                  <a:pt x="3581" y="5553"/>
                  <a:pt x="3592" y="5551"/>
                  <a:pt x="3603" y="5547"/>
                </a:cubicBezTo>
                <a:cubicBezTo>
                  <a:pt x="4535" y="5154"/>
                  <a:pt x="5381" y="4603"/>
                  <a:pt x="6210" y="4028"/>
                </a:cubicBezTo>
                <a:cubicBezTo>
                  <a:pt x="7032" y="3460"/>
                  <a:pt x="7842" y="2869"/>
                  <a:pt x="8724" y="2397"/>
                </a:cubicBezTo>
                <a:cubicBezTo>
                  <a:pt x="9090" y="2201"/>
                  <a:pt x="9466" y="2029"/>
                  <a:pt x="9855" y="1891"/>
                </a:cubicBezTo>
                <a:lnTo>
                  <a:pt x="9855" y="1891"/>
                </a:lnTo>
                <a:cubicBezTo>
                  <a:pt x="9191" y="2691"/>
                  <a:pt x="8528" y="3491"/>
                  <a:pt x="7865" y="4290"/>
                </a:cubicBezTo>
                <a:cubicBezTo>
                  <a:pt x="7652" y="4547"/>
                  <a:pt x="7439" y="4803"/>
                  <a:pt x="7226" y="5059"/>
                </a:cubicBezTo>
                <a:cubicBezTo>
                  <a:pt x="7186" y="5108"/>
                  <a:pt x="7174" y="5172"/>
                  <a:pt x="7216" y="5224"/>
                </a:cubicBezTo>
                <a:cubicBezTo>
                  <a:pt x="7241" y="5255"/>
                  <a:pt x="7279" y="5275"/>
                  <a:pt x="7318" y="5275"/>
                </a:cubicBezTo>
                <a:cubicBezTo>
                  <a:pt x="7339" y="5275"/>
                  <a:pt x="7360" y="5269"/>
                  <a:pt x="7379" y="5257"/>
                </a:cubicBezTo>
                <a:cubicBezTo>
                  <a:pt x="7985" y="4865"/>
                  <a:pt x="8590" y="4473"/>
                  <a:pt x="9198" y="4082"/>
                </a:cubicBezTo>
                <a:cubicBezTo>
                  <a:pt x="9500" y="3886"/>
                  <a:pt x="9804" y="3689"/>
                  <a:pt x="10107" y="3493"/>
                </a:cubicBezTo>
                <a:cubicBezTo>
                  <a:pt x="10334" y="3347"/>
                  <a:pt x="10603" y="3122"/>
                  <a:pt x="10889" y="3122"/>
                </a:cubicBezTo>
                <a:cubicBezTo>
                  <a:pt x="10901" y="3122"/>
                  <a:pt x="10913" y="3123"/>
                  <a:pt x="10925" y="3123"/>
                </a:cubicBezTo>
                <a:cubicBezTo>
                  <a:pt x="11028" y="3131"/>
                  <a:pt x="11139" y="3174"/>
                  <a:pt x="11207" y="3254"/>
                </a:cubicBezTo>
                <a:cubicBezTo>
                  <a:pt x="11289" y="3352"/>
                  <a:pt x="11263" y="3474"/>
                  <a:pt x="11234" y="3590"/>
                </a:cubicBezTo>
                <a:cubicBezTo>
                  <a:pt x="11197" y="3735"/>
                  <a:pt x="11159" y="3882"/>
                  <a:pt x="11199" y="4030"/>
                </a:cubicBezTo>
                <a:cubicBezTo>
                  <a:pt x="11230" y="4135"/>
                  <a:pt x="11291" y="4223"/>
                  <a:pt x="11378" y="4287"/>
                </a:cubicBezTo>
                <a:cubicBezTo>
                  <a:pt x="11502" y="4379"/>
                  <a:pt x="11659" y="4410"/>
                  <a:pt x="11814" y="4410"/>
                </a:cubicBezTo>
                <a:cubicBezTo>
                  <a:pt x="11871" y="4410"/>
                  <a:pt x="11929" y="4405"/>
                  <a:pt x="11984" y="4398"/>
                </a:cubicBezTo>
                <a:cubicBezTo>
                  <a:pt x="12253" y="4365"/>
                  <a:pt x="12486" y="4259"/>
                  <a:pt x="12732" y="4151"/>
                </a:cubicBezTo>
                <a:cubicBezTo>
                  <a:pt x="13473" y="3823"/>
                  <a:pt x="14214" y="3495"/>
                  <a:pt x="14954" y="3168"/>
                </a:cubicBezTo>
                <a:cubicBezTo>
                  <a:pt x="15017" y="3141"/>
                  <a:pt x="15032" y="3050"/>
                  <a:pt x="15000" y="2995"/>
                </a:cubicBezTo>
                <a:cubicBezTo>
                  <a:pt x="14976" y="2954"/>
                  <a:pt x="14936" y="2936"/>
                  <a:pt x="14895" y="2936"/>
                </a:cubicBezTo>
                <a:cubicBezTo>
                  <a:pt x="14872" y="2936"/>
                  <a:pt x="14849" y="2941"/>
                  <a:pt x="14827" y="2951"/>
                </a:cubicBezTo>
                <a:cubicBezTo>
                  <a:pt x="14167" y="3243"/>
                  <a:pt x="13506" y="3535"/>
                  <a:pt x="12846" y="3827"/>
                </a:cubicBezTo>
                <a:cubicBezTo>
                  <a:pt x="12590" y="3941"/>
                  <a:pt x="12335" y="4077"/>
                  <a:pt x="12057" y="4134"/>
                </a:cubicBezTo>
                <a:cubicBezTo>
                  <a:pt x="11982" y="4148"/>
                  <a:pt x="11897" y="4160"/>
                  <a:pt x="11813" y="4160"/>
                </a:cubicBezTo>
                <a:cubicBezTo>
                  <a:pt x="11703" y="4160"/>
                  <a:pt x="11595" y="4140"/>
                  <a:pt x="11516" y="4079"/>
                </a:cubicBezTo>
                <a:cubicBezTo>
                  <a:pt x="11499" y="4066"/>
                  <a:pt x="11476" y="4037"/>
                  <a:pt x="11460" y="4010"/>
                </a:cubicBezTo>
                <a:cubicBezTo>
                  <a:pt x="11441" y="3974"/>
                  <a:pt x="11431" y="3922"/>
                  <a:pt x="11433" y="3873"/>
                </a:cubicBezTo>
                <a:cubicBezTo>
                  <a:pt x="11437" y="3723"/>
                  <a:pt x="11509" y="3584"/>
                  <a:pt x="11515" y="3433"/>
                </a:cubicBezTo>
                <a:cubicBezTo>
                  <a:pt x="11526" y="3152"/>
                  <a:pt x="11300" y="2938"/>
                  <a:pt x="11037" y="2886"/>
                </a:cubicBezTo>
                <a:cubicBezTo>
                  <a:pt x="10989" y="2877"/>
                  <a:pt x="10942" y="2872"/>
                  <a:pt x="10896" y="2872"/>
                </a:cubicBezTo>
                <a:cubicBezTo>
                  <a:pt x="10642" y="2872"/>
                  <a:pt x="10407" y="3001"/>
                  <a:pt x="10194" y="3138"/>
                </a:cubicBezTo>
                <a:cubicBezTo>
                  <a:pt x="9893" y="3331"/>
                  <a:pt x="9592" y="3526"/>
                  <a:pt x="9291" y="3721"/>
                </a:cubicBezTo>
                <a:cubicBezTo>
                  <a:pt x="8839" y="4014"/>
                  <a:pt x="8386" y="4306"/>
                  <a:pt x="7933" y="4599"/>
                </a:cubicBezTo>
                <a:lnTo>
                  <a:pt x="7933" y="4599"/>
                </a:lnTo>
                <a:cubicBezTo>
                  <a:pt x="8515" y="3899"/>
                  <a:pt x="9095" y="3198"/>
                  <a:pt x="9677" y="2499"/>
                </a:cubicBezTo>
                <a:cubicBezTo>
                  <a:pt x="9890" y="2243"/>
                  <a:pt x="10103" y="1986"/>
                  <a:pt x="10316" y="1730"/>
                </a:cubicBezTo>
                <a:cubicBezTo>
                  <a:pt x="10383" y="1648"/>
                  <a:pt x="10334" y="1514"/>
                  <a:pt x="10230" y="1514"/>
                </a:cubicBezTo>
                <a:cubicBezTo>
                  <a:pt x="10219" y="1514"/>
                  <a:pt x="10206" y="1515"/>
                  <a:pt x="10194" y="1519"/>
                </a:cubicBezTo>
                <a:cubicBezTo>
                  <a:pt x="9229" y="1795"/>
                  <a:pt x="8347" y="2283"/>
                  <a:pt x="7514" y="2830"/>
                </a:cubicBezTo>
                <a:cubicBezTo>
                  <a:pt x="6674" y="3379"/>
                  <a:pt x="5872" y="3987"/>
                  <a:pt x="5019" y="4518"/>
                </a:cubicBezTo>
                <a:cubicBezTo>
                  <a:pt x="4584" y="4788"/>
                  <a:pt x="4137" y="5039"/>
                  <a:pt x="3668" y="5247"/>
                </a:cubicBezTo>
                <a:lnTo>
                  <a:pt x="3668" y="5247"/>
                </a:lnTo>
                <a:cubicBezTo>
                  <a:pt x="3659" y="4931"/>
                  <a:pt x="3916" y="4640"/>
                  <a:pt x="4112" y="4417"/>
                </a:cubicBezTo>
                <a:cubicBezTo>
                  <a:pt x="4413" y="4075"/>
                  <a:pt x="4712" y="3733"/>
                  <a:pt x="5013" y="3391"/>
                </a:cubicBezTo>
                <a:cubicBezTo>
                  <a:pt x="5607" y="2716"/>
                  <a:pt x="6202" y="2040"/>
                  <a:pt x="6796" y="1363"/>
                </a:cubicBezTo>
                <a:lnTo>
                  <a:pt x="7803" y="218"/>
                </a:lnTo>
                <a:cubicBezTo>
                  <a:pt x="7878" y="132"/>
                  <a:pt x="7812" y="1"/>
                  <a:pt x="7715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4"/>
          <p:cNvGrpSpPr/>
          <p:nvPr/>
        </p:nvGrpSpPr>
        <p:grpSpPr>
          <a:xfrm rot="-353419" flipH="1">
            <a:off x="-455968" y="2184170"/>
            <a:ext cx="941229" cy="1478865"/>
            <a:chOff x="4372360" y="3666362"/>
            <a:chExt cx="276534" cy="434532"/>
          </a:xfrm>
        </p:grpSpPr>
        <p:sp>
          <p:nvSpPr>
            <p:cNvPr id="169" name="Google Shape;169;p4"/>
            <p:cNvSpPr/>
            <p:nvPr/>
          </p:nvSpPr>
          <p:spPr>
            <a:xfrm>
              <a:off x="4425102" y="3950802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1" y="152"/>
                  </a:cubicBezTo>
                  <a:cubicBezTo>
                    <a:pt x="3362" y="152"/>
                    <a:pt x="3538" y="292"/>
                    <a:pt x="3608" y="413"/>
                  </a:cubicBezTo>
                  <a:cubicBezTo>
                    <a:pt x="3689" y="550"/>
                    <a:pt x="3687" y="730"/>
                    <a:pt x="3659" y="810"/>
                  </a:cubicBezTo>
                  <a:cubicBezTo>
                    <a:pt x="3616" y="934"/>
                    <a:pt x="3513" y="1043"/>
                    <a:pt x="3392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6" y="2081"/>
                    <a:pt x="170" y="1983"/>
                    <a:pt x="205" y="1890"/>
                  </a:cubicBezTo>
                  <a:cubicBezTo>
                    <a:pt x="241" y="1793"/>
                    <a:pt x="319" y="1713"/>
                    <a:pt x="418" y="1668"/>
                  </a:cubicBezTo>
                  <a:lnTo>
                    <a:pt x="2315" y="828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1"/>
                    <a:pt x="2641" y="884"/>
                  </a:cubicBezTo>
                  <a:cubicBezTo>
                    <a:pt x="2669" y="935"/>
                    <a:pt x="2672" y="993"/>
                    <a:pt x="2651" y="1043"/>
                  </a:cubicBezTo>
                  <a:cubicBezTo>
                    <a:pt x="2630" y="1099"/>
                    <a:pt x="2581" y="1146"/>
                    <a:pt x="2510" y="1177"/>
                  </a:cubicBezTo>
                  <a:lnTo>
                    <a:pt x="1073" y="1813"/>
                  </a:lnTo>
                  <a:lnTo>
                    <a:pt x="1136" y="1956"/>
                  </a:lnTo>
                  <a:lnTo>
                    <a:pt x="2574" y="1320"/>
                  </a:lnTo>
                  <a:cubicBezTo>
                    <a:pt x="2684" y="1269"/>
                    <a:pt x="2766" y="1189"/>
                    <a:pt x="2804" y="1092"/>
                  </a:cubicBezTo>
                  <a:cubicBezTo>
                    <a:pt x="2840" y="1000"/>
                    <a:pt x="2834" y="901"/>
                    <a:pt x="2788" y="810"/>
                  </a:cubicBezTo>
                  <a:cubicBezTo>
                    <a:pt x="2713" y="662"/>
                    <a:pt x="2606" y="619"/>
                    <a:pt x="2504" y="619"/>
                  </a:cubicBezTo>
                  <a:cubicBezTo>
                    <a:pt x="2401" y="619"/>
                    <a:pt x="2305" y="662"/>
                    <a:pt x="2251" y="685"/>
                  </a:cubicBezTo>
                  <a:lnTo>
                    <a:pt x="355" y="1527"/>
                  </a:lnTo>
                  <a:cubicBezTo>
                    <a:pt x="215" y="1589"/>
                    <a:pt x="104" y="1704"/>
                    <a:pt x="52" y="1842"/>
                  </a:cubicBezTo>
                  <a:cubicBezTo>
                    <a:pt x="1" y="1976"/>
                    <a:pt x="9" y="2118"/>
                    <a:pt x="76" y="2242"/>
                  </a:cubicBezTo>
                  <a:cubicBezTo>
                    <a:pt x="170" y="2420"/>
                    <a:pt x="376" y="2549"/>
                    <a:pt x="583" y="2549"/>
                  </a:cubicBezTo>
                  <a:cubicBezTo>
                    <a:pt x="646" y="2549"/>
                    <a:pt x="710" y="2537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5" y="1019"/>
                    <a:pt x="3813" y="855"/>
                  </a:cubicBezTo>
                  <a:cubicBezTo>
                    <a:pt x="3862" y="718"/>
                    <a:pt x="3841" y="522"/>
                    <a:pt x="3782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427737" y="3954925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0" y="152"/>
                  </a:cubicBezTo>
                  <a:cubicBezTo>
                    <a:pt x="3361" y="152"/>
                    <a:pt x="3538" y="291"/>
                    <a:pt x="3608" y="412"/>
                  </a:cubicBezTo>
                  <a:cubicBezTo>
                    <a:pt x="3689" y="550"/>
                    <a:pt x="3688" y="730"/>
                    <a:pt x="3659" y="809"/>
                  </a:cubicBezTo>
                  <a:cubicBezTo>
                    <a:pt x="3614" y="933"/>
                    <a:pt x="3513" y="1043"/>
                    <a:pt x="3393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5" y="2079"/>
                    <a:pt x="169" y="1983"/>
                    <a:pt x="205" y="1889"/>
                  </a:cubicBezTo>
                  <a:cubicBezTo>
                    <a:pt x="241" y="1793"/>
                    <a:pt x="319" y="1712"/>
                    <a:pt x="418" y="1668"/>
                  </a:cubicBezTo>
                  <a:lnTo>
                    <a:pt x="2315" y="827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0"/>
                    <a:pt x="2641" y="884"/>
                  </a:cubicBezTo>
                  <a:cubicBezTo>
                    <a:pt x="2669" y="935"/>
                    <a:pt x="2672" y="992"/>
                    <a:pt x="2651" y="1043"/>
                  </a:cubicBezTo>
                  <a:cubicBezTo>
                    <a:pt x="2630" y="1099"/>
                    <a:pt x="2581" y="1145"/>
                    <a:pt x="2510" y="1177"/>
                  </a:cubicBezTo>
                  <a:lnTo>
                    <a:pt x="1073" y="1813"/>
                  </a:lnTo>
                  <a:lnTo>
                    <a:pt x="1135" y="1956"/>
                  </a:lnTo>
                  <a:lnTo>
                    <a:pt x="2572" y="1320"/>
                  </a:lnTo>
                  <a:cubicBezTo>
                    <a:pt x="2685" y="1269"/>
                    <a:pt x="2767" y="1189"/>
                    <a:pt x="2804" y="1092"/>
                  </a:cubicBezTo>
                  <a:cubicBezTo>
                    <a:pt x="2840" y="1000"/>
                    <a:pt x="2834" y="899"/>
                    <a:pt x="2788" y="810"/>
                  </a:cubicBezTo>
                  <a:cubicBezTo>
                    <a:pt x="2713" y="662"/>
                    <a:pt x="2605" y="619"/>
                    <a:pt x="2503" y="619"/>
                  </a:cubicBezTo>
                  <a:cubicBezTo>
                    <a:pt x="2401" y="619"/>
                    <a:pt x="2304" y="662"/>
                    <a:pt x="2251" y="685"/>
                  </a:cubicBezTo>
                  <a:lnTo>
                    <a:pt x="355" y="1527"/>
                  </a:lnTo>
                  <a:cubicBezTo>
                    <a:pt x="214" y="1589"/>
                    <a:pt x="104" y="1704"/>
                    <a:pt x="53" y="1842"/>
                  </a:cubicBezTo>
                  <a:cubicBezTo>
                    <a:pt x="1" y="1976"/>
                    <a:pt x="9" y="2118"/>
                    <a:pt x="76" y="2241"/>
                  </a:cubicBezTo>
                  <a:cubicBezTo>
                    <a:pt x="170" y="2420"/>
                    <a:pt x="377" y="2549"/>
                    <a:pt x="583" y="2549"/>
                  </a:cubicBezTo>
                  <a:cubicBezTo>
                    <a:pt x="647" y="2549"/>
                    <a:pt x="710" y="2536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4" y="1019"/>
                    <a:pt x="3813" y="855"/>
                  </a:cubicBezTo>
                  <a:cubicBezTo>
                    <a:pt x="3862" y="717"/>
                    <a:pt x="3840" y="522"/>
                    <a:pt x="3783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accent1"/>
            </a:solidFill>
            <a:ln w="2225" cap="flat" cmpd="sng">
              <a:solidFill>
                <a:schemeClr val="accen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573536" y="3957273"/>
              <a:ext cx="66198" cy="18840"/>
            </a:xfrm>
            <a:custGeom>
              <a:avLst/>
              <a:gdLst/>
              <a:ahLst/>
              <a:cxnLst/>
              <a:rect l="l" t="t" r="r" b="b"/>
              <a:pathLst>
                <a:path w="1156" h="329" extrusionOk="0">
                  <a:moveTo>
                    <a:pt x="595" y="1"/>
                  </a:moveTo>
                  <a:cubicBezTo>
                    <a:pt x="487" y="1"/>
                    <a:pt x="383" y="28"/>
                    <a:pt x="284" y="64"/>
                  </a:cubicBezTo>
                  <a:cubicBezTo>
                    <a:pt x="233" y="87"/>
                    <a:pt x="185" y="112"/>
                    <a:pt x="136" y="136"/>
                  </a:cubicBezTo>
                  <a:cubicBezTo>
                    <a:pt x="91" y="166"/>
                    <a:pt x="45" y="195"/>
                    <a:pt x="0" y="228"/>
                  </a:cubicBezTo>
                  <a:cubicBezTo>
                    <a:pt x="52" y="208"/>
                    <a:pt x="101" y="186"/>
                    <a:pt x="150" y="165"/>
                  </a:cubicBezTo>
                  <a:cubicBezTo>
                    <a:pt x="200" y="148"/>
                    <a:pt x="251" y="129"/>
                    <a:pt x="301" y="113"/>
                  </a:cubicBezTo>
                  <a:cubicBezTo>
                    <a:pt x="396" y="90"/>
                    <a:pt x="490" y="66"/>
                    <a:pt x="586" y="66"/>
                  </a:cubicBezTo>
                  <a:cubicBezTo>
                    <a:pt x="594" y="66"/>
                    <a:pt x="601" y="67"/>
                    <a:pt x="609" y="67"/>
                  </a:cubicBezTo>
                  <a:cubicBezTo>
                    <a:pt x="815" y="68"/>
                    <a:pt x="1018" y="162"/>
                    <a:pt x="1156" y="329"/>
                  </a:cubicBezTo>
                  <a:cubicBezTo>
                    <a:pt x="1110" y="231"/>
                    <a:pt x="1028" y="149"/>
                    <a:pt x="933" y="91"/>
                  </a:cubicBezTo>
                  <a:cubicBezTo>
                    <a:pt x="836" y="32"/>
                    <a:pt x="723" y="4"/>
                    <a:pt x="611" y="1"/>
                  </a:cubicBezTo>
                  <a:cubicBezTo>
                    <a:pt x="605" y="1"/>
                    <a:pt x="600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433291" y="4077989"/>
              <a:ext cx="43808" cy="20100"/>
            </a:xfrm>
            <a:custGeom>
              <a:avLst/>
              <a:gdLst/>
              <a:ahLst/>
              <a:cxnLst/>
              <a:rect l="l" t="t" r="r" b="b"/>
              <a:pathLst>
                <a:path w="765" h="351" extrusionOk="0">
                  <a:moveTo>
                    <a:pt x="0" y="1"/>
                  </a:moveTo>
                  <a:cubicBezTo>
                    <a:pt x="20" y="74"/>
                    <a:pt x="62" y="143"/>
                    <a:pt x="115" y="202"/>
                  </a:cubicBezTo>
                  <a:cubicBezTo>
                    <a:pt x="169" y="261"/>
                    <a:pt x="239" y="307"/>
                    <a:pt x="317" y="330"/>
                  </a:cubicBezTo>
                  <a:cubicBezTo>
                    <a:pt x="360" y="343"/>
                    <a:pt x="406" y="350"/>
                    <a:pt x="452" y="350"/>
                  </a:cubicBezTo>
                  <a:cubicBezTo>
                    <a:pt x="487" y="350"/>
                    <a:pt x="522" y="346"/>
                    <a:pt x="556" y="335"/>
                  </a:cubicBezTo>
                  <a:cubicBezTo>
                    <a:pt x="594" y="329"/>
                    <a:pt x="630" y="309"/>
                    <a:pt x="666" y="296"/>
                  </a:cubicBezTo>
                  <a:cubicBezTo>
                    <a:pt x="700" y="276"/>
                    <a:pt x="733" y="256"/>
                    <a:pt x="764" y="234"/>
                  </a:cubicBezTo>
                  <a:lnTo>
                    <a:pt x="764" y="234"/>
                  </a:lnTo>
                  <a:cubicBezTo>
                    <a:pt x="689" y="254"/>
                    <a:pt x="619" y="279"/>
                    <a:pt x="547" y="286"/>
                  </a:cubicBezTo>
                  <a:cubicBezTo>
                    <a:pt x="526" y="289"/>
                    <a:pt x="505" y="290"/>
                    <a:pt x="485" y="290"/>
                  </a:cubicBezTo>
                  <a:cubicBezTo>
                    <a:pt x="434" y="290"/>
                    <a:pt x="384" y="282"/>
                    <a:pt x="335" y="269"/>
                  </a:cubicBezTo>
                  <a:cubicBezTo>
                    <a:pt x="200" y="228"/>
                    <a:pt x="89" y="12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541639" y="4021640"/>
              <a:ext cx="81488" cy="39284"/>
            </a:xfrm>
            <a:custGeom>
              <a:avLst/>
              <a:gdLst/>
              <a:ahLst/>
              <a:cxnLst/>
              <a:rect l="l" t="t" r="r" b="b"/>
              <a:pathLst>
                <a:path w="1423" h="686" extrusionOk="0">
                  <a:moveTo>
                    <a:pt x="1422" y="1"/>
                  </a:moveTo>
                  <a:cubicBezTo>
                    <a:pt x="1297" y="45"/>
                    <a:pt x="1176" y="97"/>
                    <a:pt x="1055" y="149"/>
                  </a:cubicBezTo>
                  <a:cubicBezTo>
                    <a:pt x="934" y="201"/>
                    <a:pt x="815" y="257"/>
                    <a:pt x="697" y="313"/>
                  </a:cubicBezTo>
                  <a:cubicBezTo>
                    <a:pt x="579" y="372"/>
                    <a:pt x="461" y="429"/>
                    <a:pt x="344" y="491"/>
                  </a:cubicBezTo>
                  <a:cubicBezTo>
                    <a:pt x="228" y="553"/>
                    <a:pt x="113" y="617"/>
                    <a:pt x="0" y="686"/>
                  </a:cubicBezTo>
                  <a:cubicBezTo>
                    <a:pt x="124" y="641"/>
                    <a:pt x="247" y="589"/>
                    <a:pt x="367" y="537"/>
                  </a:cubicBezTo>
                  <a:cubicBezTo>
                    <a:pt x="488" y="486"/>
                    <a:pt x="606" y="429"/>
                    <a:pt x="726" y="373"/>
                  </a:cubicBezTo>
                  <a:cubicBezTo>
                    <a:pt x="844" y="316"/>
                    <a:pt x="962" y="258"/>
                    <a:pt x="1077" y="195"/>
                  </a:cubicBezTo>
                  <a:cubicBezTo>
                    <a:pt x="1193" y="133"/>
                    <a:pt x="1310" y="71"/>
                    <a:pt x="1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4448982" y="3998161"/>
              <a:ext cx="108689" cy="48274"/>
            </a:xfrm>
            <a:custGeom>
              <a:avLst/>
              <a:gdLst/>
              <a:ahLst/>
              <a:cxnLst/>
              <a:rect l="l" t="t" r="r" b="b"/>
              <a:pathLst>
                <a:path w="1898" h="843" extrusionOk="0">
                  <a:moveTo>
                    <a:pt x="1898" y="1"/>
                  </a:moveTo>
                  <a:lnTo>
                    <a:pt x="1898" y="1"/>
                  </a:lnTo>
                  <a:cubicBezTo>
                    <a:pt x="1734" y="58"/>
                    <a:pt x="1572" y="123"/>
                    <a:pt x="1413" y="188"/>
                  </a:cubicBezTo>
                  <a:cubicBezTo>
                    <a:pt x="1253" y="254"/>
                    <a:pt x="1095" y="324"/>
                    <a:pt x="935" y="390"/>
                  </a:cubicBezTo>
                  <a:cubicBezTo>
                    <a:pt x="778" y="464"/>
                    <a:pt x="620" y="533"/>
                    <a:pt x="464" y="608"/>
                  </a:cubicBezTo>
                  <a:cubicBezTo>
                    <a:pt x="309" y="683"/>
                    <a:pt x="154" y="759"/>
                    <a:pt x="1" y="842"/>
                  </a:cubicBezTo>
                  <a:cubicBezTo>
                    <a:pt x="164" y="785"/>
                    <a:pt x="325" y="720"/>
                    <a:pt x="485" y="655"/>
                  </a:cubicBezTo>
                  <a:cubicBezTo>
                    <a:pt x="646" y="589"/>
                    <a:pt x="803" y="519"/>
                    <a:pt x="962" y="451"/>
                  </a:cubicBezTo>
                  <a:cubicBezTo>
                    <a:pt x="1119" y="379"/>
                    <a:pt x="1277" y="310"/>
                    <a:pt x="1433" y="234"/>
                  </a:cubicBezTo>
                  <a:cubicBezTo>
                    <a:pt x="1590" y="159"/>
                    <a:pt x="1745" y="84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376999" y="3666362"/>
              <a:ext cx="108574" cy="233928"/>
            </a:xfrm>
            <a:custGeom>
              <a:avLst/>
              <a:gdLst/>
              <a:ahLst/>
              <a:cxnLst/>
              <a:rect l="l" t="t" r="r" b="b"/>
              <a:pathLst>
                <a:path w="1896" h="4085" extrusionOk="0">
                  <a:moveTo>
                    <a:pt x="592" y="0"/>
                  </a:moveTo>
                  <a:cubicBezTo>
                    <a:pt x="556" y="0"/>
                    <a:pt x="521" y="4"/>
                    <a:pt x="485" y="13"/>
                  </a:cubicBezTo>
                  <a:cubicBezTo>
                    <a:pt x="228" y="70"/>
                    <a:pt x="0" y="335"/>
                    <a:pt x="43" y="611"/>
                  </a:cubicBezTo>
                  <a:lnTo>
                    <a:pt x="559" y="3538"/>
                  </a:lnTo>
                  <a:cubicBezTo>
                    <a:pt x="585" y="3714"/>
                    <a:pt x="691" y="3883"/>
                    <a:pt x="833" y="3984"/>
                  </a:cubicBezTo>
                  <a:cubicBezTo>
                    <a:pt x="929" y="4051"/>
                    <a:pt x="1071" y="4084"/>
                    <a:pt x="1197" y="4084"/>
                  </a:cubicBezTo>
                  <a:cubicBezTo>
                    <a:pt x="1229" y="4084"/>
                    <a:pt x="1260" y="4082"/>
                    <a:pt x="1288" y="4078"/>
                  </a:cubicBezTo>
                  <a:cubicBezTo>
                    <a:pt x="1310" y="4073"/>
                    <a:pt x="1333" y="4069"/>
                    <a:pt x="1354" y="4063"/>
                  </a:cubicBezTo>
                  <a:cubicBezTo>
                    <a:pt x="1713" y="3967"/>
                    <a:pt x="1895" y="3590"/>
                    <a:pt x="1851" y="3302"/>
                  </a:cubicBezTo>
                  <a:lnTo>
                    <a:pt x="1537" y="1239"/>
                  </a:lnTo>
                  <a:lnTo>
                    <a:pt x="1383" y="1262"/>
                  </a:lnTo>
                  <a:lnTo>
                    <a:pt x="1698" y="3325"/>
                  </a:lnTo>
                  <a:cubicBezTo>
                    <a:pt x="1746" y="3643"/>
                    <a:pt x="1491" y="3856"/>
                    <a:pt x="1314" y="3904"/>
                  </a:cubicBezTo>
                  <a:cubicBezTo>
                    <a:pt x="1274" y="3915"/>
                    <a:pt x="1232" y="3919"/>
                    <a:pt x="1190" y="3919"/>
                  </a:cubicBezTo>
                  <a:cubicBezTo>
                    <a:pt x="1077" y="3919"/>
                    <a:pt x="969" y="3883"/>
                    <a:pt x="918" y="3848"/>
                  </a:cubicBezTo>
                  <a:cubicBezTo>
                    <a:pt x="810" y="3773"/>
                    <a:pt x="731" y="3645"/>
                    <a:pt x="711" y="3514"/>
                  </a:cubicBezTo>
                  <a:lnTo>
                    <a:pt x="196" y="587"/>
                  </a:lnTo>
                  <a:cubicBezTo>
                    <a:pt x="167" y="395"/>
                    <a:pt x="343" y="213"/>
                    <a:pt x="521" y="172"/>
                  </a:cubicBezTo>
                  <a:cubicBezTo>
                    <a:pt x="545" y="167"/>
                    <a:pt x="568" y="165"/>
                    <a:pt x="592" y="165"/>
                  </a:cubicBezTo>
                  <a:cubicBezTo>
                    <a:pt x="662" y="165"/>
                    <a:pt x="730" y="187"/>
                    <a:pt x="790" y="230"/>
                  </a:cubicBezTo>
                  <a:cubicBezTo>
                    <a:pt x="874" y="292"/>
                    <a:pt x="931" y="387"/>
                    <a:pt x="947" y="495"/>
                  </a:cubicBezTo>
                  <a:lnTo>
                    <a:pt x="1257" y="2545"/>
                  </a:lnTo>
                  <a:cubicBezTo>
                    <a:pt x="1287" y="2745"/>
                    <a:pt x="1252" y="2819"/>
                    <a:pt x="1116" y="2846"/>
                  </a:cubicBezTo>
                  <a:cubicBezTo>
                    <a:pt x="1101" y="2849"/>
                    <a:pt x="1086" y="2851"/>
                    <a:pt x="1071" y="2851"/>
                  </a:cubicBezTo>
                  <a:cubicBezTo>
                    <a:pt x="1030" y="2851"/>
                    <a:pt x="992" y="2838"/>
                    <a:pt x="959" y="2814"/>
                  </a:cubicBezTo>
                  <a:cubicBezTo>
                    <a:pt x="911" y="2778"/>
                    <a:pt x="878" y="2718"/>
                    <a:pt x="867" y="2642"/>
                  </a:cubicBezTo>
                  <a:lnTo>
                    <a:pt x="633" y="1087"/>
                  </a:lnTo>
                  <a:lnTo>
                    <a:pt x="481" y="1110"/>
                  </a:lnTo>
                  <a:lnTo>
                    <a:pt x="714" y="2665"/>
                  </a:lnTo>
                  <a:cubicBezTo>
                    <a:pt x="733" y="2786"/>
                    <a:pt x="787" y="2886"/>
                    <a:pt x="871" y="2948"/>
                  </a:cubicBezTo>
                  <a:cubicBezTo>
                    <a:pt x="930" y="2992"/>
                    <a:pt x="1001" y="3015"/>
                    <a:pt x="1074" y="3015"/>
                  </a:cubicBezTo>
                  <a:cubicBezTo>
                    <a:pt x="1098" y="3015"/>
                    <a:pt x="1123" y="3012"/>
                    <a:pt x="1147" y="3007"/>
                  </a:cubicBezTo>
                  <a:cubicBezTo>
                    <a:pt x="1474" y="2941"/>
                    <a:pt x="1428" y="2637"/>
                    <a:pt x="1411" y="2522"/>
                  </a:cubicBezTo>
                  <a:lnTo>
                    <a:pt x="1101" y="472"/>
                  </a:lnTo>
                  <a:cubicBezTo>
                    <a:pt x="1078" y="319"/>
                    <a:pt x="996" y="182"/>
                    <a:pt x="877" y="96"/>
                  </a:cubicBezTo>
                  <a:cubicBezTo>
                    <a:pt x="791" y="33"/>
                    <a:pt x="69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372360" y="3667793"/>
              <a:ext cx="108517" cy="233870"/>
            </a:xfrm>
            <a:custGeom>
              <a:avLst/>
              <a:gdLst/>
              <a:ahLst/>
              <a:cxnLst/>
              <a:rect l="l" t="t" r="r" b="b"/>
              <a:pathLst>
                <a:path w="1895" h="4084" extrusionOk="0">
                  <a:moveTo>
                    <a:pt x="589" y="1"/>
                  </a:moveTo>
                  <a:cubicBezTo>
                    <a:pt x="555" y="1"/>
                    <a:pt x="520" y="4"/>
                    <a:pt x="486" y="12"/>
                  </a:cubicBezTo>
                  <a:cubicBezTo>
                    <a:pt x="228" y="71"/>
                    <a:pt x="1" y="334"/>
                    <a:pt x="42" y="612"/>
                  </a:cubicBezTo>
                  <a:lnTo>
                    <a:pt x="558" y="3539"/>
                  </a:lnTo>
                  <a:cubicBezTo>
                    <a:pt x="585" y="3713"/>
                    <a:pt x="690" y="3884"/>
                    <a:pt x="834" y="3984"/>
                  </a:cubicBezTo>
                  <a:cubicBezTo>
                    <a:pt x="929" y="4050"/>
                    <a:pt x="1071" y="4084"/>
                    <a:pt x="1196" y="4084"/>
                  </a:cubicBezTo>
                  <a:cubicBezTo>
                    <a:pt x="1228" y="4084"/>
                    <a:pt x="1259" y="4082"/>
                    <a:pt x="1287" y="4077"/>
                  </a:cubicBezTo>
                  <a:cubicBezTo>
                    <a:pt x="1310" y="4074"/>
                    <a:pt x="1332" y="4069"/>
                    <a:pt x="1355" y="4063"/>
                  </a:cubicBezTo>
                  <a:cubicBezTo>
                    <a:pt x="1712" y="3966"/>
                    <a:pt x="1894" y="3589"/>
                    <a:pt x="1851" y="3302"/>
                  </a:cubicBezTo>
                  <a:lnTo>
                    <a:pt x="1536" y="1238"/>
                  </a:lnTo>
                  <a:lnTo>
                    <a:pt x="1384" y="1261"/>
                  </a:lnTo>
                  <a:lnTo>
                    <a:pt x="1697" y="3325"/>
                  </a:lnTo>
                  <a:cubicBezTo>
                    <a:pt x="1746" y="3644"/>
                    <a:pt x="1490" y="3856"/>
                    <a:pt x="1313" y="3903"/>
                  </a:cubicBezTo>
                  <a:cubicBezTo>
                    <a:pt x="1273" y="3914"/>
                    <a:pt x="1231" y="3919"/>
                    <a:pt x="1189" y="3919"/>
                  </a:cubicBezTo>
                  <a:cubicBezTo>
                    <a:pt x="1076" y="3919"/>
                    <a:pt x="968" y="3883"/>
                    <a:pt x="917" y="3847"/>
                  </a:cubicBezTo>
                  <a:cubicBezTo>
                    <a:pt x="809" y="3772"/>
                    <a:pt x="730" y="3644"/>
                    <a:pt x="710" y="3515"/>
                  </a:cubicBezTo>
                  <a:lnTo>
                    <a:pt x="195" y="588"/>
                  </a:lnTo>
                  <a:cubicBezTo>
                    <a:pt x="168" y="396"/>
                    <a:pt x="342" y="213"/>
                    <a:pt x="520" y="173"/>
                  </a:cubicBezTo>
                  <a:cubicBezTo>
                    <a:pt x="545" y="168"/>
                    <a:pt x="569" y="165"/>
                    <a:pt x="594" y="165"/>
                  </a:cubicBezTo>
                  <a:cubicBezTo>
                    <a:pt x="663" y="165"/>
                    <a:pt x="731" y="187"/>
                    <a:pt x="791" y="231"/>
                  </a:cubicBezTo>
                  <a:cubicBezTo>
                    <a:pt x="874" y="291"/>
                    <a:pt x="930" y="388"/>
                    <a:pt x="948" y="494"/>
                  </a:cubicBezTo>
                  <a:lnTo>
                    <a:pt x="1256" y="2546"/>
                  </a:lnTo>
                  <a:cubicBezTo>
                    <a:pt x="1286" y="2746"/>
                    <a:pt x="1253" y="2818"/>
                    <a:pt x="1115" y="2847"/>
                  </a:cubicBezTo>
                  <a:cubicBezTo>
                    <a:pt x="1100" y="2850"/>
                    <a:pt x="1086" y="2851"/>
                    <a:pt x="1072" y="2851"/>
                  </a:cubicBezTo>
                  <a:cubicBezTo>
                    <a:pt x="1031" y="2851"/>
                    <a:pt x="991" y="2839"/>
                    <a:pt x="959" y="2814"/>
                  </a:cubicBezTo>
                  <a:cubicBezTo>
                    <a:pt x="910" y="2778"/>
                    <a:pt x="879" y="2719"/>
                    <a:pt x="867" y="2643"/>
                  </a:cubicBezTo>
                  <a:lnTo>
                    <a:pt x="634" y="1087"/>
                  </a:lnTo>
                  <a:lnTo>
                    <a:pt x="480" y="1110"/>
                  </a:lnTo>
                  <a:lnTo>
                    <a:pt x="713" y="2666"/>
                  </a:lnTo>
                  <a:cubicBezTo>
                    <a:pt x="732" y="2786"/>
                    <a:pt x="788" y="2886"/>
                    <a:pt x="871" y="2948"/>
                  </a:cubicBezTo>
                  <a:cubicBezTo>
                    <a:pt x="931" y="2992"/>
                    <a:pt x="1002" y="3015"/>
                    <a:pt x="1075" y="3015"/>
                  </a:cubicBezTo>
                  <a:cubicBezTo>
                    <a:pt x="1099" y="3015"/>
                    <a:pt x="1123" y="3013"/>
                    <a:pt x="1148" y="3008"/>
                  </a:cubicBezTo>
                  <a:cubicBezTo>
                    <a:pt x="1473" y="2942"/>
                    <a:pt x="1427" y="2637"/>
                    <a:pt x="1410" y="2523"/>
                  </a:cubicBezTo>
                  <a:lnTo>
                    <a:pt x="1100" y="471"/>
                  </a:lnTo>
                  <a:cubicBezTo>
                    <a:pt x="1077" y="320"/>
                    <a:pt x="997" y="183"/>
                    <a:pt x="877" y="95"/>
                  </a:cubicBezTo>
                  <a:cubicBezTo>
                    <a:pt x="790" y="33"/>
                    <a:pt x="690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 w="2225" cap="flat" cmpd="sng">
              <a:solidFill>
                <a:schemeClr val="accent2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448410" y="3834895"/>
              <a:ext cx="28403" cy="62304"/>
            </a:xfrm>
            <a:custGeom>
              <a:avLst/>
              <a:gdLst/>
              <a:ahLst/>
              <a:cxnLst/>
              <a:rect l="l" t="t" r="r" b="b"/>
              <a:pathLst>
                <a:path w="496" h="1088" extrusionOk="0">
                  <a:moveTo>
                    <a:pt x="405" y="1"/>
                  </a:moveTo>
                  <a:cubicBezTo>
                    <a:pt x="410" y="55"/>
                    <a:pt x="420" y="107"/>
                    <a:pt x="425" y="161"/>
                  </a:cubicBezTo>
                  <a:cubicBezTo>
                    <a:pt x="430" y="214"/>
                    <a:pt x="436" y="267"/>
                    <a:pt x="437" y="320"/>
                  </a:cubicBezTo>
                  <a:cubicBezTo>
                    <a:pt x="434" y="425"/>
                    <a:pt x="431" y="530"/>
                    <a:pt x="400" y="630"/>
                  </a:cubicBezTo>
                  <a:cubicBezTo>
                    <a:pt x="343" y="828"/>
                    <a:pt x="200" y="998"/>
                    <a:pt x="1" y="1087"/>
                  </a:cubicBezTo>
                  <a:cubicBezTo>
                    <a:pt x="109" y="1069"/>
                    <a:pt x="210" y="1012"/>
                    <a:pt x="290" y="935"/>
                  </a:cubicBezTo>
                  <a:cubicBezTo>
                    <a:pt x="372" y="858"/>
                    <a:pt x="430" y="756"/>
                    <a:pt x="463" y="648"/>
                  </a:cubicBezTo>
                  <a:cubicBezTo>
                    <a:pt x="496" y="540"/>
                    <a:pt x="496" y="427"/>
                    <a:pt x="487" y="317"/>
                  </a:cubicBezTo>
                  <a:cubicBezTo>
                    <a:pt x="479" y="263"/>
                    <a:pt x="469" y="208"/>
                    <a:pt x="459" y="155"/>
                  </a:cubicBezTo>
                  <a:cubicBezTo>
                    <a:pt x="440" y="103"/>
                    <a:pt x="424" y="5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377743" y="3671115"/>
              <a:ext cx="27144" cy="38654"/>
            </a:xfrm>
            <a:custGeom>
              <a:avLst/>
              <a:gdLst/>
              <a:ahLst/>
              <a:cxnLst/>
              <a:rect l="l" t="t" r="r" b="b"/>
              <a:pathLst>
                <a:path w="474" h="675" extrusionOk="0">
                  <a:moveTo>
                    <a:pt x="474" y="0"/>
                  </a:moveTo>
                  <a:cubicBezTo>
                    <a:pt x="396" y="0"/>
                    <a:pt x="320" y="23"/>
                    <a:pt x="249" y="58"/>
                  </a:cubicBezTo>
                  <a:cubicBezTo>
                    <a:pt x="179" y="94"/>
                    <a:pt x="115" y="150"/>
                    <a:pt x="71" y="217"/>
                  </a:cubicBezTo>
                  <a:cubicBezTo>
                    <a:pt x="29" y="286"/>
                    <a:pt x="0" y="367"/>
                    <a:pt x="3" y="448"/>
                  </a:cubicBezTo>
                  <a:cubicBezTo>
                    <a:pt x="0" y="486"/>
                    <a:pt x="10" y="525"/>
                    <a:pt x="13" y="564"/>
                  </a:cubicBezTo>
                  <a:cubicBezTo>
                    <a:pt x="23" y="602"/>
                    <a:pt x="33" y="639"/>
                    <a:pt x="46" y="675"/>
                  </a:cubicBezTo>
                  <a:cubicBezTo>
                    <a:pt x="46" y="597"/>
                    <a:pt x="42" y="524"/>
                    <a:pt x="55" y="452"/>
                  </a:cubicBezTo>
                  <a:cubicBezTo>
                    <a:pt x="64" y="380"/>
                    <a:pt x="91" y="312"/>
                    <a:pt x="127" y="253"/>
                  </a:cubicBezTo>
                  <a:cubicBezTo>
                    <a:pt x="202" y="132"/>
                    <a:pt x="333" y="55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392632" y="3780092"/>
              <a:ext cx="16378" cy="88933"/>
            </a:xfrm>
            <a:custGeom>
              <a:avLst/>
              <a:gdLst/>
              <a:ahLst/>
              <a:cxnLst/>
              <a:rect l="l" t="t" r="r" b="b"/>
              <a:pathLst>
                <a:path w="286" h="1553" extrusionOk="0">
                  <a:moveTo>
                    <a:pt x="1" y="1"/>
                  </a:moveTo>
                  <a:cubicBezTo>
                    <a:pt x="11" y="133"/>
                    <a:pt x="28" y="263"/>
                    <a:pt x="47" y="394"/>
                  </a:cubicBezTo>
                  <a:cubicBezTo>
                    <a:pt x="65" y="525"/>
                    <a:pt x="87" y="653"/>
                    <a:pt x="110" y="782"/>
                  </a:cubicBezTo>
                  <a:cubicBezTo>
                    <a:pt x="135" y="912"/>
                    <a:pt x="159" y="1041"/>
                    <a:pt x="189" y="1169"/>
                  </a:cubicBezTo>
                  <a:cubicBezTo>
                    <a:pt x="218" y="1297"/>
                    <a:pt x="248" y="1425"/>
                    <a:pt x="286" y="1552"/>
                  </a:cubicBezTo>
                  <a:cubicBezTo>
                    <a:pt x="276" y="1421"/>
                    <a:pt x="257" y="1290"/>
                    <a:pt x="240" y="1161"/>
                  </a:cubicBezTo>
                  <a:cubicBezTo>
                    <a:pt x="221" y="1030"/>
                    <a:pt x="199" y="900"/>
                    <a:pt x="176" y="771"/>
                  </a:cubicBezTo>
                  <a:cubicBezTo>
                    <a:pt x="152" y="641"/>
                    <a:pt x="127" y="513"/>
                    <a:pt x="97" y="385"/>
                  </a:cubicBezTo>
                  <a:cubicBezTo>
                    <a:pt x="68" y="256"/>
                    <a:pt x="38" y="127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431230" y="3694651"/>
              <a:ext cx="17752" cy="117508"/>
            </a:xfrm>
            <a:custGeom>
              <a:avLst/>
              <a:gdLst/>
              <a:ahLst/>
              <a:cxnLst/>
              <a:rect l="l" t="t" r="r" b="b"/>
              <a:pathLst>
                <a:path w="310" h="2052" extrusionOk="0">
                  <a:moveTo>
                    <a:pt x="0" y="1"/>
                  </a:moveTo>
                  <a:cubicBezTo>
                    <a:pt x="13" y="173"/>
                    <a:pt x="32" y="345"/>
                    <a:pt x="52" y="517"/>
                  </a:cubicBezTo>
                  <a:cubicBezTo>
                    <a:pt x="74" y="688"/>
                    <a:pt x="98" y="860"/>
                    <a:pt x="122" y="1031"/>
                  </a:cubicBezTo>
                  <a:cubicBezTo>
                    <a:pt x="151" y="1201"/>
                    <a:pt x="176" y="1372"/>
                    <a:pt x="207" y="1543"/>
                  </a:cubicBezTo>
                  <a:cubicBezTo>
                    <a:pt x="238" y="1713"/>
                    <a:pt x="271" y="1883"/>
                    <a:pt x="310" y="2051"/>
                  </a:cubicBezTo>
                  <a:cubicBezTo>
                    <a:pt x="297" y="1879"/>
                    <a:pt x="278" y="1707"/>
                    <a:pt x="258" y="1535"/>
                  </a:cubicBezTo>
                  <a:cubicBezTo>
                    <a:pt x="236" y="1363"/>
                    <a:pt x="210" y="1192"/>
                    <a:pt x="187" y="1021"/>
                  </a:cubicBezTo>
                  <a:cubicBezTo>
                    <a:pt x="160" y="851"/>
                    <a:pt x="134" y="680"/>
                    <a:pt x="102" y="510"/>
                  </a:cubicBezTo>
                  <a:cubicBezTo>
                    <a:pt x="72" y="339"/>
                    <a:pt x="40" y="1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4"/>
          <p:cNvGrpSpPr/>
          <p:nvPr/>
        </p:nvGrpSpPr>
        <p:grpSpPr>
          <a:xfrm rot="467815">
            <a:off x="8155842" y="4179404"/>
            <a:ext cx="1785082" cy="1436943"/>
            <a:chOff x="8150025" y="953750"/>
            <a:chExt cx="752075" cy="605400"/>
          </a:xfrm>
        </p:grpSpPr>
        <p:sp>
          <p:nvSpPr>
            <p:cNvPr id="182" name="Google Shape;182;p4"/>
            <p:cNvSpPr/>
            <p:nvPr/>
          </p:nvSpPr>
          <p:spPr>
            <a:xfrm>
              <a:off x="8153325" y="9998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3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30" y="2750"/>
                  </a:cubicBezTo>
                  <a:cubicBezTo>
                    <a:pt x="13475" y="3254"/>
                    <a:pt x="13863" y="3743"/>
                    <a:pt x="13808" y="4302"/>
                  </a:cubicBezTo>
                  <a:cubicBezTo>
                    <a:pt x="13757" y="4827"/>
                    <a:pt x="13227" y="5218"/>
                    <a:pt x="12713" y="5218"/>
                  </a:cubicBezTo>
                  <a:cubicBezTo>
                    <a:pt x="12558" y="5218"/>
                    <a:pt x="12404" y="5183"/>
                    <a:pt x="12266" y="5105"/>
                  </a:cubicBezTo>
                  <a:cubicBezTo>
                    <a:pt x="12034" y="4974"/>
                    <a:pt x="11867" y="4764"/>
                    <a:pt x="11730" y="4532"/>
                  </a:cubicBezTo>
                  <a:lnTo>
                    <a:pt x="11729" y="4532"/>
                  </a:lnTo>
                  <a:cubicBezTo>
                    <a:pt x="11640" y="4378"/>
                    <a:pt x="11561" y="4214"/>
                    <a:pt x="11484" y="4054"/>
                  </a:cubicBezTo>
                  <a:cubicBezTo>
                    <a:pt x="10868" y="2768"/>
                    <a:pt x="9917" y="1406"/>
                    <a:pt x="8498" y="1264"/>
                  </a:cubicBezTo>
                  <a:cubicBezTo>
                    <a:pt x="8423" y="1257"/>
                    <a:pt x="8348" y="1253"/>
                    <a:pt x="8272" y="1253"/>
                  </a:cubicBezTo>
                  <a:cubicBezTo>
                    <a:pt x="7402" y="1253"/>
                    <a:pt x="6566" y="1738"/>
                    <a:pt x="5984" y="2398"/>
                  </a:cubicBezTo>
                  <a:cubicBezTo>
                    <a:pt x="5367" y="3100"/>
                    <a:pt x="4989" y="4149"/>
                    <a:pt x="5427" y="4975"/>
                  </a:cubicBezTo>
                  <a:cubicBezTo>
                    <a:pt x="5826" y="5723"/>
                    <a:pt x="6747" y="6043"/>
                    <a:pt x="7245" y="6729"/>
                  </a:cubicBezTo>
                  <a:cubicBezTo>
                    <a:pt x="7855" y="7573"/>
                    <a:pt x="7644" y="8843"/>
                    <a:pt x="6910" y="9582"/>
                  </a:cubicBezTo>
                  <a:cubicBezTo>
                    <a:pt x="6326" y="10170"/>
                    <a:pt x="5488" y="10444"/>
                    <a:pt x="4654" y="10444"/>
                  </a:cubicBezTo>
                  <a:cubicBezTo>
                    <a:pt x="4439" y="10444"/>
                    <a:pt x="4224" y="10426"/>
                    <a:pt x="4014" y="10390"/>
                  </a:cubicBezTo>
                  <a:cubicBezTo>
                    <a:pt x="3438" y="10292"/>
                    <a:pt x="2875" y="10076"/>
                    <a:pt x="2295" y="10076"/>
                  </a:cubicBezTo>
                  <a:cubicBezTo>
                    <a:pt x="2264" y="10076"/>
                    <a:pt x="2234" y="10077"/>
                    <a:pt x="2204" y="10078"/>
                  </a:cubicBezTo>
                  <a:cubicBezTo>
                    <a:pt x="1485" y="10105"/>
                    <a:pt x="791" y="10513"/>
                    <a:pt x="418" y="11127"/>
                  </a:cubicBezTo>
                  <a:cubicBezTo>
                    <a:pt x="44" y="11741"/>
                    <a:pt x="1" y="12546"/>
                    <a:pt x="307" y="13196"/>
                  </a:cubicBezTo>
                  <a:cubicBezTo>
                    <a:pt x="470" y="13542"/>
                    <a:pt x="746" y="13855"/>
                    <a:pt x="1112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3" y="14000"/>
                    <a:pt x="1719" y="13979"/>
                    <a:pt x="1862" y="13950"/>
                  </a:cubicBezTo>
                  <a:cubicBezTo>
                    <a:pt x="3085" y="13709"/>
                    <a:pt x="4175" y="13002"/>
                    <a:pt x="5397" y="12750"/>
                  </a:cubicBezTo>
                  <a:cubicBezTo>
                    <a:pt x="5527" y="12723"/>
                    <a:pt x="5664" y="12703"/>
                    <a:pt x="5797" y="12703"/>
                  </a:cubicBezTo>
                  <a:cubicBezTo>
                    <a:pt x="5961" y="12703"/>
                    <a:pt x="6121" y="12734"/>
                    <a:pt x="6259" y="12821"/>
                  </a:cubicBezTo>
                  <a:cubicBezTo>
                    <a:pt x="6633" y="13060"/>
                    <a:pt x="6665" y="13592"/>
                    <a:pt x="6605" y="14032"/>
                  </a:cubicBezTo>
                  <a:cubicBezTo>
                    <a:pt x="6458" y="15076"/>
                    <a:pt x="6026" y="16054"/>
                    <a:pt x="5751" y="17070"/>
                  </a:cubicBezTo>
                  <a:cubicBezTo>
                    <a:pt x="5475" y="18088"/>
                    <a:pt x="5370" y="19219"/>
                    <a:pt x="5853" y="20155"/>
                  </a:cubicBezTo>
                  <a:cubicBezTo>
                    <a:pt x="6265" y="20954"/>
                    <a:pt x="7065" y="21504"/>
                    <a:pt x="7924" y="21769"/>
                  </a:cubicBezTo>
                  <a:cubicBezTo>
                    <a:pt x="8494" y="21945"/>
                    <a:pt x="9091" y="22007"/>
                    <a:pt x="9689" y="22007"/>
                  </a:cubicBezTo>
                  <a:cubicBezTo>
                    <a:pt x="9992" y="22007"/>
                    <a:pt x="10295" y="21991"/>
                    <a:pt x="10595" y="21966"/>
                  </a:cubicBezTo>
                  <a:cubicBezTo>
                    <a:pt x="12069" y="21842"/>
                    <a:pt x="13698" y="21382"/>
                    <a:pt x="14411" y="20086"/>
                  </a:cubicBezTo>
                  <a:cubicBezTo>
                    <a:pt x="14729" y="19509"/>
                    <a:pt x="14821" y="18834"/>
                    <a:pt x="15076" y="18227"/>
                  </a:cubicBezTo>
                  <a:cubicBezTo>
                    <a:pt x="15479" y="17264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80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8"/>
                    <a:pt x="20198" y="20226"/>
                  </a:cubicBezTo>
                  <a:cubicBezTo>
                    <a:pt x="20224" y="21115"/>
                    <a:pt x="20606" y="22150"/>
                    <a:pt x="21473" y="22344"/>
                  </a:cubicBezTo>
                  <a:cubicBezTo>
                    <a:pt x="21558" y="22363"/>
                    <a:pt x="21643" y="22373"/>
                    <a:pt x="21727" y="22373"/>
                  </a:cubicBezTo>
                  <a:cubicBezTo>
                    <a:pt x="22503" y="22373"/>
                    <a:pt x="23191" y="21591"/>
                    <a:pt x="23269" y="20784"/>
                  </a:cubicBezTo>
                  <a:cubicBezTo>
                    <a:pt x="23372" y="19702"/>
                    <a:pt x="22702" y="18709"/>
                    <a:pt x="22460" y="17647"/>
                  </a:cubicBezTo>
                  <a:cubicBezTo>
                    <a:pt x="22129" y="16185"/>
                    <a:pt x="22657" y="14609"/>
                    <a:pt x="23643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1"/>
                    <a:pt x="29232" y="9973"/>
                  </a:cubicBezTo>
                  <a:cubicBezTo>
                    <a:pt x="29271" y="9360"/>
                    <a:pt x="28628" y="8881"/>
                    <a:pt x="28013" y="8861"/>
                  </a:cubicBezTo>
                  <a:cubicBezTo>
                    <a:pt x="27992" y="8860"/>
                    <a:pt x="27971" y="8859"/>
                    <a:pt x="27950" y="8859"/>
                  </a:cubicBezTo>
                  <a:cubicBezTo>
                    <a:pt x="27361" y="8859"/>
                    <a:pt x="26807" y="9148"/>
                    <a:pt x="26282" y="9422"/>
                  </a:cubicBezTo>
                  <a:cubicBezTo>
                    <a:pt x="25784" y="9681"/>
                    <a:pt x="25252" y="9940"/>
                    <a:pt x="24697" y="9940"/>
                  </a:cubicBezTo>
                  <a:cubicBezTo>
                    <a:pt x="24645" y="9940"/>
                    <a:pt x="24592" y="9937"/>
                    <a:pt x="24539" y="9933"/>
                  </a:cubicBezTo>
                  <a:cubicBezTo>
                    <a:pt x="24405" y="9920"/>
                    <a:pt x="24269" y="9889"/>
                    <a:pt x="24164" y="9807"/>
                  </a:cubicBezTo>
                  <a:cubicBezTo>
                    <a:pt x="23928" y="9623"/>
                    <a:pt x="23933" y="9263"/>
                    <a:pt x="24026" y="8980"/>
                  </a:cubicBezTo>
                  <a:cubicBezTo>
                    <a:pt x="24287" y="8173"/>
                    <a:pt x="25020" y="7630"/>
                    <a:pt x="25634" y="7045"/>
                  </a:cubicBezTo>
                  <a:cubicBezTo>
                    <a:pt x="26112" y="6590"/>
                    <a:pt x="27023" y="5508"/>
                    <a:pt x="26519" y="4817"/>
                  </a:cubicBezTo>
                  <a:cubicBezTo>
                    <a:pt x="26200" y="4377"/>
                    <a:pt x="25597" y="4196"/>
                    <a:pt x="25034" y="4196"/>
                  </a:cubicBezTo>
                  <a:cubicBezTo>
                    <a:pt x="24803" y="4196"/>
                    <a:pt x="24579" y="4226"/>
                    <a:pt x="24384" y="4282"/>
                  </a:cubicBezTo>
                  <a:cubicBezTo>
                    <a:pt x="23633" y="4495"/>
                    <a:pt x="23005" y="5003"/>
                    <a:pt x="22404" y="5500"/>
                  </a:cubicBezTo>
                  <a:cubicBezTo>
                    <a:pt x="21802" y="5997"/>
                    <a:pt x="21182" y="6509"/>
                    <a:pt x="20434" y="6735"/>
                  </a:cubicBezTo>
                  <a:cubicBezTo>
                    <a:pt x="20172" y="6814"/>
                    <a:pt x="19900" y="6852"/>
                    <a:pt x="19628" y="6852"/>
                  </a:cubicBezTo>
                  <a:cubicBezTo>
                    <a:pt x="18776" y="6852"/>
                    <a:pt x="17920" y="6480"/>
                    <a:pt x="17369" y="5827"/>
                  </a:cubicBezTo>
                  <a:cubicBezTo>
                    <a:pt x="16756" y="5100"/>
                    <a:pt x="16535" y="4130"/>
                    <a:pt x="16327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8" y="634"/>
                    <a:pt x="15282" y="339"/>
                    <a:pt x="14998" y="162"/>
                  </a:cubicBezTo>
                  <a:cubicBezTo>
                    <a:pt x="14823" y="51"/>
                    <a:pt x="14624" y="1"/>
                    <a:pt x="1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8689050" y="970775"/>
              <a:ext cx="95425" cy="116500"/>
            </a:xfrm>
            <a:custGeom>
              <a:avLst/>
              <a:gdLst/>
              <a:ahLst/>
              <a:cxnLst/>
              <a:rect l="l" t="t" r="r" b="b"/>
              <a:pathLst>
                <a:path w="3817" h="4660" extrusionOk="0">
                  <a:moveTo>
                    <a:pt x="2222" y="0"/>
                  </a:moveTo>
                  <a:cubicBezTo>
                    <a:pt x="1756" y="0"/>
                    <a:pt x="2023" y="2795"/>
                    <a:pt x="0" y="4659"/>
                  </a:cubicBezTo>
                  <a:cubicBezTo>
                    <a:pt x="0" y="4659"/>
                    <a:pt x="3817" y="2181"/>
                    <a:pt x="2671" y="450"/>
                  </a:cubicBezTo>
                  <a:cubicBezTo>
                    <a:pt x="2464" y="137"/>
                    <a:pt x="2325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8756175" y="1384050"/>
              <a:ext cx="145925" cy="82125"/>
            </a:xfrm>
            <a:custGeom>
              <a:avLst/>
              <a:gdLst/>
              <a:ahLst/>
              <a:cxnLst/>
              <a:rect l="l" t="t" r="r" b="b"/>
              <a:pathLst>
                <a:path w="5837" h="3285" extrusionOk="0">
                  <a:moveTo>
                    <a:pt x="2484" y="0"/>
                  </a:moveTo>
                  <a:cubicBezTo>
                    <a:pt x="1615" y="0"/>
                    <a:pt x="1241" y="508"/>
                    <a:pt x="1241" y="508"/>
                  </a:cubicBezTo>
                  <a:cubicBezTo>
                    <a:pt x="1241" y="508"/>
                    <a:pt x="1" y="1636"/>
                    <a:pt x="2178" y="2932"/>
                  </a:cubicBezTo>
                  <a:cubicBezTo>
                    <a:pt x="2595" y="3179"/>
                    <a:pt x="3000" y="3284"/>
                    <a:pt x="3369" y="3284"/>
                  </a:cubicBezTo>
                  <a:cubicBezTo>
                    <a:pt x="4930" y="3284"/>
                    <a:pt x="5837" y="1406"/>
                    <a:pt x="4155" y="497"/>
                  </a:cubicBezTo>
                  <a:cubicBezTo>
                    <a:pt x="3467" y="125"/>
                    <a:pt x="2915" y="0"/>
                    <a:pt x="2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150025" y="9853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4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28" y="2749"/>
                  </a:cubicBezTo>
                  <a:cubicBezTo>
                    <a:pt x="13474" y="3254"/>
                    <a:pt x="13863" y="3742"/>
                    <a:pt x="13808" y="4300"/>
                  </a:cubicBezTo>
                  <a:cubicBezTo>
                    <a:pt x="13757" y="4826"/>
                    <a:pt x="13228" y="5218"/>
                    <a:pt x="12714" y="5218"/>
                  </a:cubicBezTo>
                  <a:cubicBezTo>
                    <a:pt x="12558" y="5218"/>
                    <a:pt x="12404" y="5182"/>
                    <a:pt x="12265" y="5103"/>
                  </a:cubicBezTo>
                  <a:cubicBezTo>
                    <a:pt x="12034" y="4972"/>
                    <a:pt x="11867" y="4764"/>
                    <a:pt x="11730" y="4531"/>
                  </a:cubicBezTo>
                  <a:lnTo>
                    <a:pt x="11730" y="4532"/>
                  </a:lnTo>
                  <a:cubicBezTo>
                    <a:pt x="11639" y="4378"/>
                    <a:pt x="11560" y="4213"/>
                    <a:pt x="11484" y="4054"/>
                  </a:cubicBezTo>
                  <a:cubicBezTo>
                    <a:pt x="10868" y="2768"/>
                    <a:pt x="9917" y="1405"/>
                    <a:pt x="8498" y="1264"/>
                  </a:cubicBezTo>
                  <a:cubicBezTo>
                    <a:pt x="8422" y="1256"/>
                    <a:pt x="8345" y="1253"/>
                    <a:pt x="8270" y="1253"/>
                  </a:cubicBezTo>
                  <a:cubicBezTo>
                    <a:pt x="7400" y="1253"/>
                    <a:pt x="6565" y="1739"/>
                    <a:pt x="5985" y="2398"/>
                  </a:cubicBezTo>
                  <a:cubicBezTo>
                    <a:pt x="5367" y="3100"/>
                    <a:pt x="4988" y="4148"/>
                    <a:pt x="5427" y="4974"/>
                  </a:cubicBezTo>
                  <a:cubicBezTo>
                    <a:pt x="5826" y="5724"/>
                    <a:pt x="6747" y="6043"/>
                    <a:pt x="7245" y="6729"/>
                  </a:cubicBezTo>
                  <a:cubicBezTo>
                    <a:pt x="7856" y="7573"/>
                    <a:pt x="7645" y="8843"/>
                    <a:pt x="6909" y="9582"/>
                  </a:cubicBezTo>
                  <a:cubicBezTo>
                    <a:pt x="6326" y="10169"/>
                    <a:pt x="5488" y="10443"/>
                    <a:pt x="4653" y="10443"/>
                  </a:cubicBezTo>
                  <a:cubicBezTo>
                    <a:pt x="4439" y="10443"/>
                    <a:pt x="4224" y="10425"/>
                    <a:pt x="4014" y="10389"/>
                  </a:cubicBezTo>
                  <a:cubicBezTo>
                    <a:pt x="3436" y="10291"/>
                    <a:pt x="2872" y="10075"/>
                    <a:pt x="2289" y="10075"/>
                  </a:cubicBezTo>
                  <a:cubicBezTo>
                    <a:pt x="2261" y="10075"/>
                    <a:pt x="2232" y="10076"/>
                    <a:pt x="2204" y="10077"/>
                  </a:cubicBezTo>
                  <a:cubicBezTo>
                    <a:pt x="1484" y="10104"/>
                    <a:pt x="792" y="10513"/>
                    <a:pt x="418" y="11127"/>
                  </a:cubicBezTo>
                  <a:cubicBezTo>
                    <a:pt x="44" y="11742"/>
                    <a:pt x="0" y="12545"/>
                    <a:pt x="308" y="13195"/>
                  </a:cubicBezTo>
                  <a:cubicBezTo>
                    <a:pt x="471" y="13540"/>
                    <a:pt x="746" y="13855"/>
                    <a:pt x="1113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2" y="14000"/>
                    <a:pt x="1719" y="13979"/>
                    <a:pt x="1861" y="13950"/>
                  </a:cubicBezTo>
                  <a:cubicBezTo>
                    <a:pt x="3084" y="13709"/>
                    <a:pt x="4177" y="13002"/>
                    <a:pt x="5397" y="12750"/>
                  </a:cubicBezTo>
                  <a:cubicBezTo>
                    <a:pt x="5527" y="12723"/>
                    <a:pt x="5664" y="12702"/>
                    <a:pt x="5799" y="12702"/>
                  </a:cubicBezTo>
                  <a:cubicBezTo>
                    <a:pt x="5962" y="12702"/>
                    <a:pt x="6121" y="12733"/>
                    <a:pt x="6259" y="12821"/>
                  </a:cubicBezTo>
                  <a:cubicBezTo>
                    <a:pt x="6633" y="13060"/>
                    <a:pt x="6666" y="13592"/>
                    <a:pt x="6604" y="14032"/>
                  </a:cubicBezTo>
                  <a:cubicBezTo>
                    <a:pt x="6459" y="15076"/>
                    <a:pt x="6026" y="16054"/>
                    <a:pt x="5751" y="17070"/>
                  </a:cubicBezTo>
                  <a:cubicBezTo>
                    <a:pt x="5476" y="18088"/>
                    <a:pt x="5370" y="19219"/>
                    <a:pt x="5853" y="20154"/>
                  </a:cubicBezTo>
                  <a:cubicBezTo>
                    <a:pt x="6265" y="20953"/>
                    <a:pt x="7065" y="21504"/>
                    <a:pt x="7924" y="21769"/>
                  </a:cubicBezTo>
                  <a:cubicBezTo>
                    <a:pt x="8493" y="21944"/>
                    <a:pt x="9087" y="22006"/>
                    <a:pt x="9683" y="22006"/>
                  </a:cubicBezTo>
                  <a:cubicBezTo>
                    <a:pt x="9988" y="22006"/>
                    <a:pt x="10293" y="21990"/>
                    <a:pt x="10596" y="21964"/>
                  </a:cubicBezTo>
                  <a:cubicBezTo>
                    <a:pt x="12068" y="21842"/>
                    <a:pt x="13697" y="21382"/>
                    <a:pt x="14411" y="20086"/>
                  </a:cubicBezTo>
                  <a:cubicBezTo>
                    <a:pt x="14729" y="19508"/>
                    <a:pt x="14821" y="18835"/>
                    <a:pt x="15076" y="18226"/>
                  </a:cubicBezTo>
                  <a:cubicBezTo>
                    <a:pt x="15479" y="17263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79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7"/>
                    <a:pt x="20199" y="20226"/>
                  </a:cubicBezTo>
                  <a:cubicBezTo>
                    <a:pt x="20223" y="21114"/>
                    <a:pt x="20606" y="22150"/>
                    <a:pt x="21472" y="22344"/>
                  </a:cubicBezTo>
                  <a:cubicBezTo>
                    <a:pt x="21557" y="22363"/>
                    <a:pt x="21642" y="22372"/>
                    <a:pt x="21725" y="22372"/>
                  </a:cubicBezTo>
                  <a:cubicBezTo>
                    <a:pt x="22502" y="22372"/>
                    <a:pt x="23190" y="21590"/>
                    <a:pt x="23268" y="20784"/>
                  </a:cubicBezTo>
                  <a:cubicBezTo>
                    <a:pt x="23372" y="19701"/>
                    <a:pt x="22701" y="18708"/>
                    <a:pt x="22459" y="17647"/>
                  </a:cubicBezTo>
                  <a:cubicBezTo>
                    <a:pt x="22128" y="16185"/>
                    <a:pt x="22657" y="14610"/>
                    <a:pt x="23642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0"/>
                    <a:pt x="29232" y="9973"/>
                  </a:cubicBezTo>
                  <a:cubicBezTo>
                    <a:pt x="29270" y="9360"/>
                    <a:pt x="28627" y="8881"/>
                    <a:pt x="28013" y="8859"/>
                  </a:cubicBezTo>
                  <a:cubicBezTo>
                    <a:pt x="27993" y="8859"/>
                    <a:pt x="27973" y="8858"/>
                    <a:pt x="27954" y="8858"/>
                  </a:cubicBezTo>
                  <a:cubicBezTo>
                    <a:pt x="27363" y="8858"/>
                    <a:pt x="26808" y="9146"/>
                    <a:pt x="26282" y="9420"/>
                  </a:cubicBezTo>
                  <a:cubicBezTo>
                    <a:pt x="25783" y="9679"/>
                    <a:pt x="25251" y="9938"/>
                    <a:pt x="24697" y="9938"/>
                  </a:cubicBezTo>
                  <a:cubicBezTo>
                    <a:pt x="24644" y="9938"/>
                    <a:pt x="24592" y="9936"/>
                    <a:pt x="24539" y="9931"/>
                  </a:cubicBezTo>
                  <a:cubicBezTo>
                    <a:pt x="24405" y="9920"/>
                    <a:pt x="24268" y="9888"/>
                    <a:pt x="24163" y="9806"/>
                  </a:cubicBezTo>
                  <a:cubicBezTo>
                    <a:pt x="23927" y="9623"/>
                    <a:pt x="23933" y="9264"/>
                    <a:pt x="24025" y="8980"/>
                  </a:cubicBezTo>
                  <a:cubicBezTo>
                    <a:pt x="24288" y="8171"/>
                    <a:pt x="25019" y="7629"/>
                    <a:pt x="25634" y="7043"/>
                  </a:cubicBezTo>
                  <a:cubicBezTo>
                    <a:pt x="26112" y="6590"/>
                    <a:pt x="27023" y="5508"/>
                    <a:pt x="26520" y="4817"/>
                  </a:cubicBezTo>
                  <a:cubicBezTo>
                    <a:pt x="26200" y="4377"/>
                    <a:pt x="25597" y="4196"/>
                    <a:pt x="25033" y="4196"/>
                  </a:cubicBezTo>
                  <a:cubicBezTo>
                    <a:pt x="24803" y="4196"/>
                    <a:pt x="24579" y="4226"/>
                    <a:pt x="24383" y="4282"/>
                  </a:cubicBezTo>
                  <a:cubicBezTo>
                    <a:pt x="23632" y="4495"/>
                    <a:pt x="23005" y="5001"/>
                    <a:pt x="22403" y="5499"/>
                  </a:cubicBezTo>
                  <a:cubicBezTo>
                    <a:pt x="21802" y="5997"/>
                    <a:pt x="21182" y="6509"/>
                    <a:pt x="20433" y="6735"/>
                  </a:cubicBezTo>
                  <a:cubicBezTo>
                    <a:pt x="20172" y="6814"/>
                    <a:pt x="19901" y="6852"/>
                    <a:pt x="19629" y="6852"/>
                  </a:cubicBezTo>
                  <a:cubicBezTo>
                    <a:pt x="18777" y="6852"/>
                    <a:pt x="17920" y="6480"/>
                    <a:pt x="17368" y="5827"/>
                  </a:cubicBezTo>
                  <a:cubicBezTo>
                    <a:pt x="16755" y="5100"/>
                    <a:pt x="16535" y="4131"/>
                    <a:pt x="16326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7" y="634"/>
                    <a:pt x="15282" y="339"/>
                    <a:pt x="14998" y="160"/>
                  </a:cubicBezTo>
                  <a:cubicBezTo>
                    <a:pt x="14823" y="50"/>
                    <a:pt x="14625" y="1"/>
                    <a:pt x="14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696425" y="953750"/>
              <a:ext cx="83875" cy="124100"/>
            </a:xfrm>
            <a:custGeom>
              <a:avLst/>
              <a:gdLst/>
              <a:ahLst/>
              <a:cxnLst/>
              <a:rect l="l" t="t" r="r" b="b"/>
              <a:pathLst>
                <a:path w="3355" h="4964" extrusionOk="0">
                  <a:moveTo>
                    <a:pt x="1441" y="0"/>
                  </a:moveTo>
                  <a:cubicBezTo>
                    <a:pt x="939" y="0"/>
                    <a:pt x="1711" y="2759"/>
                    <a:pt x="0" y="4963"/>
                  </a:cubicBezTo>
                  <a:cubicBezTo>
                    <a:pt x="0" y="4963"/>
                    <a:pt x="3355" y="1888"/>
                    <a:pt x="1939" y="371"/>
                  </a:cubicBezTo>
                  <a:cubicBezTo>
                    <a:pt x="1699" y="114"/>
                    <a:pt x="1544" y="0"/>
                    <a:pt x="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8752875" y="1369525"/>
              <a:ext cx="145925" cy="82150"/>
            </a:xfrm>
            <a:custGeom>
              <a:avLst/>
              <a:gdLst/>
              <a:ahLst/>
              <a:cxnLst/>
              <a:rect l="l" t="t" r="r" b="b"/>
              <a:pathLst>
                <a:path w="5837" h="3286" extrusionOk="0">
                  <a:moveTo>
                    <a:pt x="2485" y="0"/>
                  </a:moveTo>
                  <a:cubicBezTo>
                    <a:pt x="1615" y="0"/>
                    <a:pt x="1241" y="509"/>
                    <a:pt x="1241" y="509"/>
                  </a:cubicBezTo>
                  <a:cubicBezTo>
                    <a:pt x="1241" y="509"/>
                    <a:pt x="0" y="1638"/>
                    <a:pt x="2178" y="2933"/>
                  </a:cubicBezTo>
                  <a:cubicBezTo>
                    <a:pt x="2594" y="3180"/>
                    <a:pt x="2999" y="3285"/>
                    <a:pt x="3368" y="3285"/>
                  </a:cubicBezTo>
                  <a:cubicBezTo>
                    <a:pt x="4930" y="3285"/>
                    <a:pt x="5837" y="1405"/>
                    <a:pt x="4155" y="496"/>
                  </a:cubicBezTo>
                  <a:cubicBezTo>
                    <a:pt x="3467" y="125"/>
                    <a:pt x="2915" y="0"/>
                    <a:pt x="2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292675" y="1041600"/>
              <a:ext cx="35600" cy="63200"/>
            </a:xfrm>
            <a:custGeom>
              <a:avLst/>
              <a:gdLst/>
              <a:ahLst/>
              <a:cxnLst/>
              <a:rect l="l" t="t" r="r" b="b"/>
              <a:pathLst>
                <a:path w="1424" h="2528" extrusionOk="0">
                  <a:moveTo>
                    <a:pt x="1423" y="0"/>
                  </a:moveTo>
                  <a:lnTo>
                    <a:pt x="1423" y="0"/>
                  </a:lnTo>
                  <a:cubicBezTo>
                    <a:pt x="833" y="135"/>
                    <a:pt x="289" y="569"/>
                    <a:pt x="100" y="1159"/>
                  </a:cubicBezTo>
                  <a:cubicBezTo>
                    <a:pt x="81" y="1213"/>
                    <a:pt x="66" y="1278"/>
                    <a:pt x="53" y="1334"/>
                  </a:cubicBezTo>
                  <a:cubicBezTo>
                    <a:pt x="52" y="1351"/>
                    <a:pt x="38" y="1445"/>
                    <a:pt x="35" y="1464"/>
                  </a:cubicBezTo>
                  <a:cubicBezTo>
                    <a:pt x="0" y="1834"/>
                    <a:pt x="104" y="2219"/>
                    <a:pt x="298" y="2527"/>
                  </a:cubicBezTo>
                  <a:cubicBezTo>
                    <a:pt x="288" y="2462"/>
                    <a:pt x="272" y="2398"/>
                    <a:pt x="259" y="2334"/>
                  </a:cubicBezTo>
                  <a:cubicBezTo>
                    <a:pt x="252" y="2288"/>
                    <a:pt x="243" y="2236"/>
                    <a:pt x="236" y="2190"/>
                  </a:cubicBezTo>
                  <a:cubicBezTo>
                    <a:pt x="229" y="2147"/>
                    <a:pt x="222" y="2068"/>
                    <a:pt x="216" y="2025"/>
                  </a:cubicBezTo>
                  <a:cubicBezTo>
                    <a:pt x="213" y="1990"/>
                    <a:pt x="210" y="1940"/>
                    <a:pt x="209" y="1907"/>
                  </a:cubicBezTo>
                  <a:cubicBezTo>
                    <a:pt x="205" y="1852"/>
                    <a:pt x="209" y="1796"/>
                    <a:pt x="207" y="1743"/>
                  </a:cubicBezTo>
                  <a:cubicBezTo>
                    <a:pt x="209" y="1728"/>
                    <a:pt x="212" y="1688"/>
                    <a:pt x="212" y="1672"/>
                  </a:cubicBezTo>
                  <a:cubicBezTo>
                    <a:pt x="215" y="1612"/>
                    <a:pt x="226" y="1551"/>
                    <a:pt x="233" y="1490"/>
                  </a:cubicBezTo>
                  <a:cubicBezTo>
                    <a:pt x="236" y="1474"/>
                    <a:pt x="254" y="1392"/>
                    <a:pt x="256" y="1379"/>
                  </a:cubicBezTo>
                  <a:cubicBezTo>
                    <a:pt x="265" y="1346"/>
                    <a:pt x="279" y="1301"/>
                    <a:pt x="288" y="1268"/>
                  </a:cubicBezTo>
                  <a:cubicBezTo>
                    <a:pt x="469" y="710"/>
                    <a:pt x="931" y="308"/>
                    <a:pt x="1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8464850" y="1012350"/>
              <a:ext cx="52225" cy="116650"/>
            </a:xfrm>
            <a:custGeom>
              <a:avLst/>
              <a:gdLst/>
              <a:ahLst/>
              <a:cxnLst/>
              <a:rect l="l" t="t" r="r" b="b"/>
              <a:pathLst>
                <a:path w="2089" h="4666" extrusionOk="0">
                  <a:moveTo>
                    <a:pt x="983" y="0"/>
                  </a:moveTo>
                  <a:cubicBezTo>
                    <a:pt x="697" y="753"/>
                    <a:pt x="842" y="1639"/>
                    <a:pt x="1310" y="2290"/>
                  </a:cubicBezTo>
                  <a:cubicBezTo>
                    <a:pt x="1360" y="2363"/>
                    <a:pt x="1428" y="2441"/>
                    <a:pt x="1481" y="2513"/>
                  </a:cubicBezTo>
                  <a:cubicBezTo>
                    <a:pt x="2008" y="3224"/>
                    <a:pt x="1411" y="4204"/>
                    <a:pt x="697" y="4517"/>
                  </a:cubicBezTo>
                  <a:cubicBezTo>
                    <a:pt x="583" y="4567"/>
                    <a:pt x="457" y="4599"/>
                    <a:pt x="333" y="4599"/>
                  </a:cubicBezTo>
                  <a:cubicBezTo>
                    <a:pt x="217" y="4599"/>
                    <a:pt x="103" y="4571"/>
                    <a:pt x="0" y="4504"/>
                  </a:cubicBezTo>
                  <a:lnTo>
                    <a:pt x="0" y="4504"/>
                  </a:lnTo>
                  <a:cubicBezTo>
                    <a:pt x="119" y="4619"/>
                    <a:pt x="278" y="4665"/>
                    <a:pt x="440" y="4665"/>
                  </a:cubicBezTo>
                  <a:cubicBezTo>
                    <a:pt x="540" y="4665"/>
                    <a:pt x="641" y="4648"/>
                    <a:pt x="733" y="4618"/>
                  </a:cubicBezTo>
                  <a:cubicBezTo>
                    <a:pt x="1468" y="4381"/>
                    <a:pt x="2088" y="3532"/>
                    <a:pt x="1841" y="2749"/>
                  </a:cubicBezTo>
                  <a:cubicBezTo>
                    <a:pt x="1789" y="2585"/>
                    <a:pt x="1701" y="2437"/>
                    <a:pt x="1591" y="2307"/>
                  </a:cubicBezTo>
                  <a:lnTo>
                    <a:pt x="1534" y="2238"/>
                  </a:lnTo>
                  <a:cubicBezTo>
                    <a:pt x="1421" y="2097"/>
                    <a:pt x="1323" y="1944"/>
                    <a:pt x="1238" y="1785"/>
                  </a:cubicBezTo>
                  <a:cubicBezTo>
                    <a:pt x="957" y="1241"/>
                    <a:pt x="871" y="605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394450" y="1051300"/>
              <a:ext cx="29850" cy="36075"/>
            </a:xfrm>
            <a:custGeom>
              <a:avLst/>
              <a:gdLst/>
              <a:ahLst/>
              <a:cxnLst/>
              <a:rect l="l" t="t" r="r" b="b"/>
              <a:pathLst>
                <a:path w="1194" h="1443" extrusionOk="0">
                  <a:moveTo>
                    <a:pt x="108" y="0"/>
                  </a:moveTo>
                  <a:cubicBezTo>
                    <a:pt x="70" y="0"/>
                    <a:pt x="34" y="7"/>
                    <a:pt x="0" y="21"/>
                  </a:cubicBezTo>
                  <a:cubicBezTo>
                    <a:pt x="261" y="67"/>
                    <a:pt x="508" y="437"/>
                    <a:pt x="655" y="645"/>
                  </a:cubicBezTo>
                  <a:cubicBezTo>
                    <a:pt x="774" y="822"/>
                    <a:pt x="890" y="1012"/>
                    <a:pt x="1013" y="1192"/>
                  </a:cubicBezTo>
                  <a:cubicBezTo>
                    <a:pt x="1069" y="1279"/>
                    <a:pt x="1126" y="1362"/>
                    <a:pt x="1193" y="1443"/>
                  </a:cubicBezTo>
                  <a:cubicBezTo>
                    <a:pt x="1179" y="1339"/>
                    <a:pt x="1156" y="1238"/>
                    <a:pt x="1127" y="1139"/>
                  </a:cubicBezTo>
                  <a:cubicBezTo>
                    <a:pt x="998" y="745"/>
                    <a:pt x="789" y="352"/>
                    <a:pt x="433" y="114"/>
                  </a:cubicBezTo>
                  <a:cubicBezTo>
                    <a:pt x="347" y="57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284650" y="1205250"/>
              <a:ext cx="65325" cy="52700"/>
            </a:xfrm>
            <a:custGeom>
              <a:avLst/>
              <a:gdLst/>
              <a:ahLst/>
              <a:cxnLst/>
              <a:rect l="l" t="t" r="r" b="b"/>
              <a:pathLst>
                <a:path w="2613" h="2108" extrusionOk="0">
                  <a:moveTo>
                    <a:pt x="2481" y="0"/>
                  </a:moveTo>
                  <a:lnTo>
                    <a:pt x="2481" y="0"/>
                  </a:lnTo>
                  <a:cubicBezTo>
                    <a:pt x="2473" y="537"/>
                    <a:pt x="2195" y="1028"/>
                    <a:pt x="1773" y="1350"/>
                  </a:cubicBezTo>
                  <a:cubicBezTo>
                    <a:pt x="1618" y="1471"/>
                    <a:pt x="1442" y="1575"/>
                    <a:pt x="1265" y="1661"/>
                  </a:cubicBezTo>
                  <a:cubicBezTo>
                    <a:pt x="1170" y="1708"/>
                    <a:pt x="1062" y="1754"/>
                    <a:pt x="963" y="1793"/>
                  </a:cubicBezTo>
                  <a:cubicBezTo>
                    <a:pt x="934" y="1805"/>
                    <a:pt x="888" y="1825"/>
                    <a:pt x="859" y="1835"/>
                  </a:cubicBezTo>
                  <a:cubicBezTo>
                    <a:pt x="582" y="1939"/>
                    <a:pt x="294" y="2021"/>
                    <a:pt x="0" y="2107"/>
                  </a:cubicBezTo>
                  <a:cubicBezTo>
                    <a:pt x="6" y="2107"/>
                    <a:pt x="12" y="2107"/>
                    <a:pt x="18" y="2107"/>
                  </a:cubicBezTo>
                  <a:cubicBezTo>
                    <a:pt x="663" y="2107"/>
                    <a:pt x="1338" y="1948"/>
                    <a:pt x="1861" y="1554"/>
                  </a:cubicBezTo>
                  <a:cubicBezTo>
                    <a:pt x="1906" y="1521"/>
                    <a:pt x="1955" y="1477"/>
                    <a:pt x="1998" y="1441"/>
                  </a:cubicBezTo>
                  <a:cubicBezTo>
                    <a:pt x="2037" y="1402"/>
                    <a:pt x="2088" y="1356"/>
                    <a:pt x="2123" y="1313"/>
                  </a:cubicBezTo>
                  <a:cubicBezTo>
                    <a:pt x="2438" y="966"/>
                    <a:pt x="2612" y="459"/>
                    <a:pt x="2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167225" y="1296975"/>
              <a:ext cx="35575" cy="26800"/>
            </a:xfrm>
            <a:custGeom>
              <a:avLst/>
              <a:gdLst/>
              <a:ahLst/>
              <a:cxnLst/>
              <a:rect l="l" t="t" r="r" b="b"/>
              <a:pathLst>
                <a:path w="1423" h="1072" extrusionOk="0">
                  <a:moveTo>
                    <a:pt x="38" y="1"/>
                  </a:moveTo>
                  <a:cubicBezTo>
                    <a:pt x="1" y="521"/>
                    <a:pt x="343" y="1072"/>
                    <a:pt x="859" y="1072"/>
                  </a:cubicBezTo>
                  <a:cubicBezTo>
                    <a:pt x="941" y="1072"/>
                    <a:pt x="1028" y="1057"/>
                    <a:pt x="1118" y="1027"/>
                  </a:cubicBezTo>
                  <a:cubicBezTo>
                    <a:pt x="1126" y="1025"/>
                    <a:pt x="1141" y="1020"/>
                    <a:pt x="1149" y="1015"/>
                  </a:cubicBezTo>
                  <a:cubicBezTo>
                    <a:pt x="1206" y="994"/>
                    <a:pt x="1268" y="962"/>
                    <a:pt x="1320" y="929"/>
                  </a:cubicBezTo>
                  <a:cubicBezTo>
                    <a:pt x="1356" y="905"/>
                    <a:pt x="1389" y="879"/>
                    <a:pt x="1422" y="851"/>
                  </a:cubicBezTo>
                  <a:lnTo>
                    <a:pt x="1422" y="851"/>
                  </a:lnTo>
                  <a:cubicBezTo>
                    <a:pt x="1379" y="857"/>
                    <a:pt x="1339" y="864"/>
                    <a:pt x="1298" y="871"/>
                  </a:cubicBezTo>
                  <a:cubicBezTo>
                    <a:pt x="1221" y="883"/>
                    <a:pt x="1140" y="894"/>
                    <a:pt x="1062" y="896"/>
                  </a:cubicBezTo>
                  <a:cubicBezTo>
                    <a:pt x="1045" y="897"/>
                    <a:pt x="1027" y="897"/>
                    <a:pt x="1010" y="897"/>
                  </a:cubicBezTo>
                  <a:cubicBezTo>
                    <a:pt x="482" y="897"/>
                    <a:pt x="254" y="432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290625" y="1396575"/>
              <a:ext cx="70775" cy="121250"/>
            </a:xfrm>
            <a:custGeom>
              <a:avLst/>
              <a:gdLst/>
              <a:ahLst/>
              <a:cxnLst/>
              <a:rect l="l" t="t" r="r" b="b"/>
              <a:pathLst>
                <a:path w="2831" h="4850" extrusionOk="0">
                  <a:moveTo>
                    <a:pt x="733" y="0"/>
                  </a:moveTo>
                  <a:lnTo>
                    <a:pt x="733" y="0"/>
                  </a:lnTo>
                  <a:cubicBezTo>
                    <a:pt x="0" y="1744"/>
                    <a:pt x="89" y="4191"/>
                    <a:pt x="2258" y="4753"/>
                  </a:cubicBezTo>
                  <a:cubicBezTo>
                    <a:pt x="2379" y="4786"/>
                    <a:pt x="2514" y="4811"/>
                    <a:pt x="2638" y="4828"/>
                  </a:cubicBezTo>
                  <a:cubicBezTo>
                    <a:pt x="2701" y="4838"/>
                    <a:pt x="2766" y="4842"/>
                    <a:pt x="2831" y="4850"/>
                  </a:cubicBezTo>
                  <a:cubicBezTo>
                    <a:pt x="2706" y="4815"/>
                    <a:pt x="2583" y="4781"/>
                    <a:pt x="2462" y="4739"/>
                  </a:cubicBezTo>
                  <a:cubicBezTo>
                    <a:pt x="2195" y="4648"/>
                    <a:pt x="1933" y="4530"/>
                    <a:pt x="1697" y="4375"/>
                  </a:cubicBezTo>
                  <a:cubicBezTo>
                    <a:pt x="1308" y="4124"/>
                    <a:pt x="995" y="3760"/>
                    <a:pt x="806" y="3339"/>
                  </a:cubicBezTo>
                  <a:cubicBezTo>
                    <a:pt x="354" y="2326"/>
                    <a:pt x="495" y="1056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659725" y="1127975"/>
              <a:ext cx="59925" cy="35675"/>
            </a:xfrm>
            <a:custGeom>
              <a:avLst/>
              <a:gdLst/>
              <a:ahLst/>
              <a:cxnLst/>
              <a:rect l="l" t="t" r="r" b="b"/>
              <a:pathLst>
                <a:path w="2397" h="1427" extrusionOk="0">
                  <a:moveTo>
                    <a:pt x="2397" y="0"/>
                  </a:moveTo>
                  <a:lnTo>
                    <a:pt x="2397" y="0"/>
                  </a:lnTo>
                  <a:cubicBezTo>
                    <a:pt x="2084" y="279"/>
                    <a:pt x="1774" y="530"/>
                    <a:pt x="1421" y="744"/>
                  </a:cubicBezTo>
                  <a:cubicBezTo>
                    <a:pt x="975" y="1022"/>
                    <a:pt x="493" y="1238"/>
                    <a:pt x="1" y="1426"/>
                  </a:cubicBezTo>
                  <a:cubicBezTo>
                    <a:pt x="756" y="1423"/>
                    <a:pt x="1592" y="1013"/>
                    <a:pt x="2089" y="449"/>
                  </a:cubicBezTo>
                  <a:cubicBezTo>
                    <a:pt x="2169" y="357"/>
                    <a:pt x="2243" y="261"/>
                    <a:pt x="2307" y="159"/>
                  </a:cubicBezTo>
                  <a:cubicBezTo>
                    <a:pt x="2341" y="108"/>
                    <a:pt x="2368" y="54"/>
                    <a:pt x="2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8698125" y="1280575"/>
              <a:ext cx="71575" cy="125225"/>
            </a:xfrm>
            <a:custGeom>
              <a:avLst/>
              <a:gdLst/>
              <a:ahLst/>
              <a:cxnLst/>
              <a:rect l="l" t="t" r="r" b="b"/>
              <a:pathLst>
                <a:path w="2863" h="5009" extrusionOk="0">
                  <a:moveTo>
                    <a:pt x="2862" y="1"/>
                  </a:moveTo>
                  <a:cubicBezTo>
                    <a:pt x="1406" y="785"/>
                    <a:pt x="58" y="2348"/>
                    <a:pt x="4" y="4063"/>
                  </a:cubicBezTo>
                  <a:cubicBezTo>
                    <a:pt x="0" y="4254"/>
                    <a:pt x="9" y="4446"/>
                    <a:pt x="36" y="4636"/>
                  </a:cubicBezTo>
                  <a:cubicBezTo>
                    <a:pt x="52" y="4762"/>
                    <a:pt x="79" y="4886"/>
                    <a:pt x="111" y="5008"/>
                  </a:cubicBezTo>
                  <a:cubicBezTo>
                    <a:pt x="94" y="4757"/>
                    <a:pt x="89" y="4506"/>
                    <a:pt x="111" y="4257"/>
                  </a:cubicBezTo>
                  <a:cubicBezTo>
                    <a:pt x="258" y="2487"/>
                    <a:pt x="1524" y="1058"/>
                    <a:pt x="2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8779250" y="1379900"/>
              <a:ext cx="24450" cy="37475"/>
            </a:xfrm>
            <a:custGeom>
              <a:avLst/>
              <a:gdLst/>
              <a:ahLst/>
              <a:cxnLst/>
              <a:rect l="l" t="t" r="r" b="b"/>
              <a:pathLst>
                <a:path w="978" h="1499" extrusionOk="0">
                  <a:moveTo>
                    <a:pt x="977" y="1"/>
                  </a:moveTo>
                  <a:cubicBezTo>
                    <a:pt x="977" y="1"/>
                    <a:pt x="976" y="2"/>
                    <a:pt x="975" y="3"/>
                  </a:cubicBezTo>
                  <a:lnTo>
                    <a:pt x="975" y="3"/>
                  </a:lnTo>
                  <a:cubicBezTo>
                    <a:pt x="976" y="2"/>
                    <a:pt x="977" y="2"/>
                    <a:pt x="977" y="2"/>
                  </a:cubicBezTo>
                  <a:lnTo>
                    <a:pt x="977" y="1"/>
                  </a:lnTo>
                  <a:close/>
                  <a:moveTo>
                    <a:pt x="975" y="3"/>
                  </a:moveTo>
                  <a:lnTo>
                    <a:pt x="975" y="3"/>
                  </a:lnTo>
                  <a:cubicBezTo>
                    <a:pt x="646" y="55"/>
                    <a:pt x="299" y="260"/>
                    <a:pt x="133" y="556"/>
                  </a:cubicBezTo>
                  <a:cubicBezTo>
                    <a:pt x="0" y="794"/>
                    <a:pt x="16" y="1058"/>
                    <a:pt x="174" y="1282"/>
                  </a:cubicBezTo>
                  <a:cubicBezTo>
                    <a:pt x="199" y="1310"/>
                    <a:pt x="233" y="1355"/>
                    <a:pt x="261" y="1379"/>
                  </a:cubicBezTo>
                  <a:cubicBezTo>
                    <a:pt x="307" y="1425"/>
                    <a:pt x="357" y="1464"/>
                    <a:pt x="410" y="1499"/>
                  </a:cubicBezTo>
                  <a:cubicBezTo>
                    <a:pt x="402" y="1479"/>
                    <a:pt x="393" y="1460"/>
                    <a:pt x="383" y="1441"/>
                  </a:cubicBezTo>
                  <a:cubicBezTo>
                    <a:pt x="358" y="1397"/>
                    <a:pt x="340" y="1349"/>
                    <a:pt x="318" y="1303"/>
                  </a:cubicBezTo>
                  <a:cubicBezTo>
                    <a:pt x="312" y="1287"/>
                    <a:pt x="292" y="1238"/>
                    <a:pt x="287" y="1221"/>
                  </a:cubicBezTo>
                  <a:cubicBezTo>
                    <a:pt x="281" y="1202"/>
                    <a:pt x="266" y="1159"/>
                    <a:pt x="262" y="1140"/>
                  </a:cubicBezTo>
                  <a:cubicBezTo>
                    <a:pt x="259" y="1126"/>
                    <a:pt x="253" y="1099"/>
                    <a:pt x="251" y="1086"/>
                  </a:cubicBezTo>
                  <a:cubicBezTo>
                    <a:pt x="160" y="609"/>
                    <a:pt x="651" y="281"/>
                    <a:pt x="97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8727825" y="965825"/>
              <a:ext cx="11625" cy="60025"/>
            </a:xfrm>
            <a:custGeom>
              <a:avLst/>
              <a:gdLst/>
              <a:ahLst/>
              <a:cxnLst/>
              <a:rect l="l" t="t" r="r" b="b"/>
              <a:pathLst>
                <a:path w="465" h="2401" extrusionOk="0">
                  <a:moveTo>
                    <a:pt x="263" y="1"/>
                  </a:moveTo>
                  <a:lnTo>
                    <a:pt x="263" y="1"/>
                  </a:lnTo>
                  <a:cubicBezTo>
                    <a:pt x="189" y="668"/>
                    <a:pt x="89" y="1430"/>
                    <a:pt x="21" y="2094"/>
                  </a:cubicBezTo>
                  <a:cubicBezTo>
                    <a:pt x="12" y="2195"/>
                    <a:pt x="2" y="2297"/>
                    <a:pt x="1" y="2401"/>
                  </a:cubicBezTo>
                  <a:cubicBezTo>
                    <a:pt x="48" y="2309"/>
                    <a:pt x="90" y="2215"/>
                    <a:pt x="126" y="2119"/>
                  </a:cubicBezTo>
                  <a:cubicBezTo>
                    <a:pt x="353" y="1503"/>
                    <a:pt x="464" y="634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23675" y="1383850"/>
              <a:ext cx="68150" cy="46400"/>
            </a:xfrm>
            <a:custGeom>
              <a:avLst/>
              <a:gdLst/>
              <a:ahLst/>
              <a:cxnLst/>
              <a:rect l="l" t="t" r="r" b="b"/>
              <a:pathLst>
                <a:path w="2726" h="1856" extrusionOk="0">
                  <a:moveTo>
                    <a:pt x="2159" y="0"/>
                  </a:moveTo>
                  <a:cubicBezTo>
                    <a:pt x="1817" y="0"/>
                    <a:pt x="1472" y="82"/>
                    <a:pt x="1173" y="246"/>
                  </a:cubicBezTo>
                  <a:cubicBezTo>
                    <a:pt x="572" y="569"/>
                    <a:pt x="127" y="1190"/>
                    <a:pt x="0" y="1856"/>
                  </a:cubicBezTo>
                  <a:cubicBezTo>
                    <a:pt x="307" y="1270"/>
                    <a:pt x="737" y="725"/>
                    <a:pt x="1321" y="407"/>
                  </a:cubicBezTo>
                  <a:cubicBezTo>
                    <a:pt x="1588" y="264"/>
                    <a:pt x="1880" y="174"/>
                    <a:pt x="2178" y="125"/>
                  </a:cubicBezTo>
                  <a:cubicBezTo>
                    <a:pt x="2212" y="121"/>
                    <a:pt x="2307" y="109"/>
                    <a:pt x="2340" y="103"/>
                  </a:cubicBezTo>
                  <a:cubicBezTo>
                    <a:pt x="2403" y="97"/>
                    <a:pt x="2467" y="93"/>
                    <a:pt x="2532" y="87"/>
                  </a:cubicBezTo>
                  <a:cubicBezTo>
                    <a:pt x="2595" y="85"/>
                    <a:pt x="2662" y="82"/>
                    <a:pt x="2726" y="77"/>
                  </a:cubicBezTo>
                  <a:cubicBezTo>
                    <a:pt x="2543" y="26"/>
                    <a:pt x="2352" y="0"/>
                    <a:pt x="2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4"/>
          <p:cNvGrpSpPr/>
          <p:nvPr/>
        </p:nvGrpSpPr>
        <p:grpSpPr>
          <a:xfrm rot="7165038" flipH="1">
            <a:off x="-459344" y="4181399"/>
            <a:ext cx="1261579" cy="1036489"/>
            <a:chOff x="3375328" y="1441275"/>
            <a:chExt cx="588569" cy="483557"/>
          </a:xfrm>
        </p:grpSpPr>
        <p:sp>
          <p:nvSpPr>
            <p:cNvPr id="200" name="Google Shape;200;p4"/>
            <p:cNvSpPr/>
            <p:nvPr/>
          </p:nvSpPr>
          <p:spPr>
            <a:xfrm>
              <a:off x="3398727" y="1456177"/>
              <a:ext cx="565170" cy="468655"/>
            </a:xfrm>
            <a:custGeom>
              <a:avLst/>
              <a:gdLst/>
              <a:ahLst/>
              <a:cxnLst/>
              <a:rect l="l" t="t" r="r" b="b"/>
              <a:pathLst>
                <a:path w="13767" h="11416" extrusionOk="0">
                  <a:moveTo>
                    <a:pt x="620" y="0"/>
                  </a:moveTo>
                  <a:cubicBezTo>
                    <a:pt x="279" y="0"/>
                    <a:pt x="1" y="236"/>
                    <a:pt x="27" y="552"/>
                  </a:cubicBezTo>
                  <a:lnTo>
                    <a:pt x="3817" y="10848"/>
                  </a:lnTo>
                  <a:cubicBezTo>
                    <a:pt x="3845" y="11186"/>
                    <a:pt x="4188" y="11415"/>
                    <a:pt x="4525" y="11415"/>
                  </a:cubicBezTo>
                  <a:cubicBezTo>
                    <a:pt x="4673" y="11415"/>
                    <a:pt x="4820" y="11371"/>
                    <a:pt x="4938" y="11272"/>
                  </a:cubicBezTo>
                  <a:lnTo>
                    <a:pt x="13424" y="3047"/>
                  </a:lnTo>
                  <a:cubicBezTo>
                    <a:pt x="13767" y="2761"/>
                    <a:pt x="13590" y="2235"/>
                    <a:pt x="13105" y="2100"/>
                  </a:cubicBezTo>
                  <a:lnTo>
                    <a:pt x="829" y="29"/>
                  </a:lnTo>
                  <a:cubicBezTo>
                    <a:pt x="758" y="10"/>
                    <a:pt x="68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375328" y="1441275"/>
              <a:ext cx="565170" cy="468655"/>
            </a:xfrm>
            <a:custGeom>
              <a:avLst/>
              <a:gdLst/>
              <a:ahLst/>
              <a:cxnLst/>
              <a:rect l="l" t="t" r="r" b="b"/>
              <a:pathLst>
                <a:path w="13767" h="11416" extrusionOk="0">
                  <a:moveTo>
                    <a:pt x="619" y="1"/>
                  </a:moveTo>
                  <a:cubicBezTo>
                    <a:pt x="278" y="1"/>
                    <a:pt x="0" y="237"/>
                    <a:pt x="26" y="552"/>
                  </a:cubicBezTo>
                  <a:lnTo>
                    <a:pt x="3818" y="10848"/>
                  </a:lnTo>
                  <a:cubicBezTo>
                    <a:pt x="3846" y="11186"/>
                    <a:pt x="4188" y="11416"/>
                    <a:pt x="4525" y="11416"/>
                  </a:cubicBezTo>
                  <a:cubicBezTo>
                    <a:pt x="4673" y="11416"/>
                    <a:pt x="4820" y="11372"/>
                    <a:pt x="4939" y="11273"/>
                  </a:cubicBezTo>
                  <a:lnTo>
                    <a:pt x="13425" y="3047"/>
                  </a:lnTo>
                  <a:cubicBezTo>
                    <a:pt x="13767" y="2762"/>
                    <a:pt x="13590" y="2237"/>
                    <a:pt x="13104" y="2100"/>
                  </a:cubicBezTo>
                  <a:lnTo>
                    <a:pt x="827" y="30"/>
                  </a:lnTo>
                  <a:cubicBezTo>
                    <a:pt x="757" y="10"/>
                    <a:pt x="687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-765806" y="-12"/>
            <a:ext cx="1327177" cy="2529313"/>
            <a:chOff x="4113175" y="1034188"/>
            <a:chExt cx="489300" cy="932500"/>
          </a:xfrm>
        </p:grpSpPr>
        <p:sp>
          <p:nvSpPr>
            <p:cNvPr id="203" name="Google Shape;203;p4"/>
            <p:cNvSpPr/>
            <p:nvPr/>
          </p:nvSpPr>
          <p:spPr>
            <a:xfrm>
              <a:off x="4120000" y="1290938"/>
              <a:ext cx="374425" cy="675750"/>
            </a:xfrm>
            <a:custGeom>
              <a:avLst/>
              <a:gdLst/>
              <a:ahLst/>
              <a:cxnLst/>
              <a:rect l="l" t="t" r="r" b="b"/>
              <a:pathLst>
                <a:path w="14977" h="27030" extrusionOk="0">
                  <a:moveTo>
                    <a:pt x="13560" y="1"/>
                  </a:moveTo>
                  <a:cubicBezTo>
                    <a:pt x="13118" y="1"/>
                    <a:pt x="12688" y="230"/>
                    <a:pt x="12451" y="640"/>
                  </a:cubicBezTo>
                  <a:cubicBezTo>
                    <a:pt x="11280" y="2669"/>
                    <a:pt x="10172" y="4729"/>
                    <a:pt x="9060" y="6787"/>
                  </a:cubicBezTo>
                  <a:cubicBezTo>
                    <a:pt x="7954" y="8849"/>
                    <a:pt x="6871" y="10922"/>
                    <a:pt x="5803" y="13001"/>
                  </a:cubicBezTo>
                  <a:cubicBezTo>
                    <a:pt x="5265" y="14038"/>
                    <a:pt x="4740" y="15082"/>
                    <a:pt x="4209" y="16124"/>
                  </a:cubicBezTo>
                  <a:lnTo>
                    <a:pt x="2637" y="19258"/>
                  </a:lnTo>
                  <a:cubicBezTo>
                    <a:pt x="2119" y="20305"/>
                    <a:pt x="1597" y="21350"/>
                    <a:pt x="1085" y="22401"/>
                  </a:cubicBezTo>
                  <a:lnTo>
                    <a:pt x="315" y="23975"/>
                  </a:lnTo>
                  <a:cubicBezTo>
                    <a:pt x="251" y="24107"/>
                    <a:pt x="181" y="24235"/>
                    <a:pt x="129" y="24372"/>
                  </a:cubicBezTo>
                  <a:cubicBezTo>
                    <a:pt x="77" y="24510"/>
                    <a:pt x="40" y="24654"/>
                    <a:pt x="21" y="24807"/>
                  </a:cubicBezTo>
                  <a:cubicBezTo>
                    <a:pt x="1" y="24961"/>
                    <a:pt x="1" y="25123"/>
                    <a:pt x="23" y="25296"/>
                  </a:cubicBezTo>
                  <a:cubicBezTo>
                    <a:pt x="46" y="25470"/>
                    <a:pt x="84" y="25650"/>
                    <a:pt x="182" y="25860"/>
                  </a:cubicBezTo>
                  <a:cubicBezTo>
                    <a:pt x="512" y="26571"/>
                    <a:pt x="1231" y="27029"/>
                    <a:pt x="2012" y="27029"/>
                  </a:cubicBezTo>
                  <a:cubicBezTo>
                    <a:pt x="2165" y="27029"/>
                    <a:pt x="2320" y="27012"/>
                    <a:pt x="2475" y="26975"/>
                  </a:cubicBezTo>
                  <a:cubicBezTo>
                    <a:pt x="2699" y="26922"/>
                    <a:pt x="2866" y="26841"/>
                    <a:pt x="3017" y="26752"/>
                  </a:cubicBezTo>
                  <a:cubicBezTo>
                    <a:pt x="3167" y="26662"/>
                    <a:pt x="3295" y="26562"/>
                    <a:pt x="3401" y="26451"/>
                  </a:cubicBezTo>
                  <a:cubicBezTo>
                    <a:pt x="3511" y="26344"/>
                    <a:pt x="3601" y="26224"/>
                    <a:pt x="3678" y="26099"/>
                  </a:cubicBezTo>
                  <a:cubicBezTo>
                    <a:pt x="3752" y="25974"/>
                    <a:pt x="3811" y="25838"/>
                    <a:pt x="3876" y="25707"/>
                  </a:cubicBezTo>
                  <a:lnTo>
                    <a:pt x="4639" y="24130"/>
                  </a:lnTo>
                  <a:cubicBezTo>
                    <a:pt x="5150" y="23078"/>
                    <a:pt x="5649" y="22022"/>
                    <a:pt x="6153" y="20969"/>
                  </a:cubicBezTo>
                  <a:lnTo>
                    <a:pt x="7649" y="17797"/>
                  </a:lnTo>
                  <a:cubicBezTo>
                    <a:pt x="8142" y="16737"/>
                    <a:pt x="8638" y="15679"/>
                    <a:pt x="9123" y="14615"/>
                  </a:cubicBezTo>
                  <a:cubicBezTo>
                    <a:pt x="10099" y="12491"/>
                    <a:pt x="11060" y="10360"/>
                    <a:pt x="12001" y="8219"/>
                  </a:cubicBezTo>
                  <a:cubicBezTo>
                    <a:pt x="12934" y="6073"/>
                    <a:pt x="13870" y="3929"/>
                    <a:pt x="14744" y="1755"/>
                  </a:cubicBezTo>
                  <a:cubicBezTo>
                    <a:pt x="14977" y="1174"/>
                    <a:pt x="14755" y="494"/>
                    <a:pt x="14197" y="172"/>
                  </a:cubicBezTo>
                  <a:cubicBezTo>
                    <a:pt x="13996" y="56"/>
                    <a:pt x="13776" y="1"/>
                    <a:pt x="13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113175" y="1286613"/>
              <a:ext cx="374425" cy="675725"/>
            </a:xfrm>
            <a:custGeom>
              <a:avLst/>
              <a:gdLst/>
              <a:ahLst/>
              <a:cxnLst/>
              <a:rect l="l" t="t" r="r" b="b"/>
              <a:pathLst>
                <a:path w="14977" h="27029" extrusionOk="0">
                  <a:moveTo>
                    <a:pt x="13558" y="1"/>
                  </a:moveTo>
                  <a:cubicBezTo>
                    <a:pt x="13117" y="1"/>
                    <a:pt x="12687" y="230"/>
                    <a:pt x="12451" y="640"/>
                  </a:cubicBezTo>
                  <a:cubicBezTo>
                    <a:pt x="11278" y="2669"/>
                    <a:pt x="10172" y="4730"/>
                    <a:pt x="9059" y="6787"/>
                  </a:cubicBezTo>
                  <a:cubicBezTo>
                    <a:pt x="7954" y="8850"/>
                    <a:pt x="6870" y="10920"/>
                    <a:pt x="5803" y="13000"/>
                  </a:cubicBezTo>
                  <a:cubicBezTo>
                    <a:pt x="5264" y="14039"/>
                    <a:pt x="4739" y="15082"/>
                    <a:pt x="4208" y="16124"/>
                  </a:cubicBezTo>
                  <a:lnTo>
                    <a:pt x="2637" y="19258"/>
                  </a:lnTo>
                  <a:cubicBezTo>
                    <a:pt x="2119" y="20304"/>
                    <a:pt x="1596" y="21350"/>
                    <a:pt x="1084" y="22401"/>
                  </a:cubicBezTo>
                  <a:lnTo>
                    <a:pt x="314" y="23975"/>
                  </a:lnTo>
                  <a:cubicBezTo>
                    <a:pt x="251" y="24108"/>
                    <a:pt x="180" y="24236"/>
                    <a:pt x="129" y="24372"/>
                  </a:cubicBezTo>
                  <a:cubicBezTo>
                    <a:pt x="77" y="24511"/>
                    <a:pt x="39" y="24654"/>
                    <a:pt x="21" y="24807"/>
                  </a:cubicBezTo>
                  <a:cubicBezTo>
                    <a:pt x="1" y="24960"/>
                    <a:pt x="1" y="25122"/>
                    <a:pt x="22" y="25295"/>
                  </a:cubicBezTo>
                  <a:cubicBezTo>
                    <a:pt x="45" y="25469"/>
                    <a:pt x="84" y="25650"/>
                    <a:pt x="182" y="25860"/>
                  </a:cubicBezTo>
                  <a:cubicBezTo>
                    <a:pt x="512" y="26572"/>
                    <a:pt x="1230" y="27029"/>
                    <a:pt x="2012" y="27029"/>
                  </a:cubicBezTo>
                  <a:cubicBezTo>
                    <a:pt x="2165" y="27029"/>
                    <a:pt x="2319" y="27012"/>
                    <a:pt x="2474" y="26976"/>
                  </a:cubicBezTo>
                  <a:cubicBezTo>
                    <a:pt x="2699" y="26922"/>
                    <a:pt x="2864" y="26840"/>
                    <a:pt x="3017" y="26753"/>
                  </a:cubicBezTo>
                  <a:cubicBezTo>
                    <a:pt x="3165" y="26662"/>
                    <a:pt x="3293" y="26563"/>
                    <a:pt x="3401" y="26452"/>
                  </a:cubicBezTo>
                  <a:cubicBezTo>
                    <a:pt x="3510" y="26342"/>
                    <a:pt x="3600" y="26224"/>
                    <a:pt x="3677" y="26099"/>
                  </a:cubicBezTo>
                  <a:cubicBezTo>
                    <a:pt x="3752" y="25973"/>
                    <a:pt x="3810" y="25839"/>
                    <a:pt x="3874" y="25708"/>
                  </a:cubicBezTo>
                  <a:lnTo>
                    <a:pt x="4639" y="24129"/>
                  </a:lnTo>
                  <a:cubicBezTo>
                    <a:pt x="5149" y="23079"/>
                    <a:pt x="5649" y="22022"/>
                    <a:pt x="6152" y="20968"/>
                  </a:cubicBezTo>
                  <a:lnTo>
                    <a:pt x="7649" y="17797"/>
                  </a:lnTo>
                  <a:cubicBezTo>
                    <a:pt x="8140" y="16737"/>
                    <a:pt x="8636" y="15679"/>
                    <a:pt x="9121" y="14616"/>
                  </a:cubicBezTo>
                  <a:cubicBezTo>
                    <a:pt x="10098" y="12492"/>
                    <a:pt x="11059" y="10359"/>
                    <a:pt x="11999" y="8218"/>
                  </a:cubicBezTo>
                  <a:cubicBezTo>
                    <a:pt x="12932" y="6072"/>
                    <a:pt x="13868" y="3930"/>
                    <a:pt x="14742" y="1755"/>
                  </a:cubicBezTo>
                  <a:lnTo>
                    <a:pt x="14743" y="1755"/>
                  </a:lnTo>
                  <a:cubicBezTo>
                    <a:pt x="14977" y="1174"/>
                    <a:pt x="14753" y="495"/>
                    <a:pt x="14197" y="172"/>
                  </a:cubicBezTo>
                  <a:cubicBezTo>
                    <a:pt x="13995" y="56"/>
                    <a:pt x="13775" y="1"/>
                    <a:pt x="13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4378100" y="1036313"/>
              <a:ext cx="224375" cy="283300"/>
            </a:xfrm>
            <a:custGeom>
              <a:avLst/>
              <a:gdLst/>
              <a:ahLst/>
              <a:cxnLst/>
              <a:rect l="l" t="t" r="r" b="b"/>
              <a:pathLst>
                <a:path w="8975" h="11332" extrusionOk="0">
                  <a:moveTo>
                    <a:pt x="7607" y="1917"/>
                  </a:moveTo>
                  <a:lnTo>
                    <a:pt x="7607" y="1919"/>
                  </a:lnTo>
                  <a:cubicBezTo>
                    <a:pt x="7607" y="1919"/>
                    <a:pt x="7609" y="1921"/>
                    <a:pt x="7612" y="1925"/>
                  </a:cubicBezTo>
                  <a:lnTo>
                    <a:pt x="7612" y="1925"/>
                  </a:lnTo>
                  <a:cubicBezTo>
                    <a:pt x="7610" y="1923"/>
                    <a:pt x="7609" y="1920"/>
                    <a:pt x="7607" y="1917"/>
                  </a:cubicBezTo>
                  <a:close/>
                  <a:moveTo>
                    <a:pt x="5598" y="0"/>
                  </a:moveTo>
                  <a:cubicBezTo>
                    <a:pt x="5599" y="1"/>
                    <a:pt x="6833" y="1241"/>
                    <a:pt x="5434" y="3221"/>
                  </a:cubicBezTo>
                  <a:cubicBezTo>
                    <a:pt x="5680" y="2189"/>
                    <a:pt x="5512" y="1348"/>
                    <a:pt x="5512" y="1347"/>
                  </a:cubicBezTo>
                  <a:lnTo>
                    <a:pt x="5512" y="1347"/>
                  </a:lnTo>
                  <a:cubicBezTo>
                    <a:pt x="5567" y="2244"/>
                    <a:pt x="4685" y="3550"/>
                    <a:pt x="4014" y="4407"/>
                  </a:cubicBezTo>
                  <a:cubicBezTo>
                    <a:pt x="3677" y="4834"/>
                    <a:pt x="3300" y="5227"/>
                    <a:pt x="2902" y="5598"/>
                  </a:cubicBezTo>
                  <a:cubicBezTo>
                    <a:pt x="1" y="8302"/>
                    <a:pt x="2181" y="10453"/>
                    <a:pt x="2181" y="10453"/>
                  </a:cubicBezTo>
                  <a:lnTo>
                    <a:pt x="4699" y="11331"/>
                  </a:lnTo>
                  <a:cubicBezTo>
                    <a:pt x="7468" y="9784"/>
                    <a:pt x="8498" y="8017"/>
                    <a:pt x="8640" y="6348"/>
                  </a:cubicBezTo>
                  <a:cubicBezTo>
                    <a:pt x="8975" y="4120"/>
                    <a:pt x="7695" y="2057"/>
                    <a:pt x="7612" y="1925"/>
                  </a:cubicBezTo>
                  <a:lnTo>
                    <a:pt x="7612" y="1925"/>
                  </a:lnTo>
                  <a:cubicBezTo>
                    <a:pt x="7842" y="2365"/>
                    <a:pt x="7991" y="2900"/>
                    <a:pt x="8085" y="3431"/>
                  </a:cubicBezTo>
                  <a:cubicBezTo>
                    <a:pt x="7199" y="1431"/>
                    <a:pt x="5599" y="1"/>
                    <a:pt x="5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4374900" y="1034188"/>
              <a:ext cx="224700" cy="283300"/>
            </a:xfrm>
            <a:custGeom>
              <a:avLst/>
              <a:gdLst/>
              <a:ahLst/>
              <a:cxnLst/>
              <a:rect l="l" t="t" r="r" b="b"/>
              <a:pathLst>
                <a:path w="8988" h="11332" extrusionOk="0">
                  <a:moveTo>
                    <a:pt x="5600" y="0"/>
                  </a:moveTo>
                  <a:cubicBezTo>
                    <a:pt x="5600" y="1"/>
                    <a:pt x="6833" y="1241"/>
                    <a:pt x="5434" y="3221"/>
                  </a:cubicBezTo>
                  <a:cubicBezTo>
                    <a:pt x="5680" y="2189"/>
                    <a:pt x="5512" y="1348"/>
                    <a:pt x="5512" y="1347"/>
                  </a:cubicBezTo>
                  <a:lnTo>
                    <a:pt x="5512" y="1347"/>
                  </a:lnTo>
                  <a:cubicBezTo>
                    <a:pt x="5568" y="2244"/>
                    <a:pt x="4686" y="3550"/>
                    <a:pt x="4014" y="4407"/>
                  </a:cubicBezTo>
                  <a:cubicBezTo>
                    <a:pt x="3679" y="4834"/>
                    <a:pt x="3302" y="5227"/>
                    <a:pt x="2903" y="5598"/>
                  </a:cubicBezTo>
                  <a:cubicBezTo>
                    <a:pt x="0" y="8304"/>
                    <a:pt x="2181" y="10453"/>
                    <a:pt x="2181" y="10453"/>
                  </a:cubicBezTo>
                  <a:lnTo>
                    <a:pt x="4700" y="11331"/>
                  </a:lnTo>
                  <a:cubicBezTo>
                    <a:pt x="7468" y="9784"/>
                    <a:pt x="8499" y="8019"/>
                    <a:pt x="8642" y="6348"/>
                  </a:cubicBezTo>
                  <a:cubicBezTo>
                    <a:pt x="8987" y="4046"/>
                    <a:pt x="7609" y="1919"/>
                    <a:pt x="7609" y="1919"/>
                  </a:cubicBezTo>
                  <a:lnTo>
                    <a:pt x="7609" y="1919"/>
                  </a:lnTo>
                  <a:cubicBezTo>
                    <a:pt x="7840" y="2359"/>
                    <a:pt x="7990" y="2899"/>
                    <a:pt x="8086" y="3431"/>
                  </a:cubicBezTo>
                  <a:cubicBezTo>
                    <a:pt x="7200" y="1431"/>
                    <a:pt x="5600" y="1"/>
                    <a:pt x="5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4408750" y="1285188"/>
              <a:ext cx="93775" cy="78500"/>
            </a:xfrm>
            <a:custGeom>
              <a:avLst/>
              <a:gdLst/>
              <a:ahLst/>
              <a:cxnLst/>
              <a:rect l="l" t="t" r="r" b="b"/>
              <a:pathLst>
                <a:path w="3751" h="3140" extrusionOk="0">
                  <a:moveTo>
                    <a:pt x="1278" y="0"/>
                  </a:moveTo>
                  <a:lnTo>
                    <a:pt x="1" y="1570"/>
                  </a:lnTo>
                  <a:lnTo>
                    <a:pt x="3116" y="3139"/>
                  </a:lnTo>
                  <a:lnTo>
                    <a:pt x="3751" y="803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06375" y="1275613"/>
              <a:ext cx="91950" cy="78525"/>
            </a:xfrm>
            <a:custGeom>
              <a:avLst/>
              <a:gdLst/>
              <a:ahLst/>
              <a:cxnLst/>
              <a:rect l="l" t="t" r="r" b="b"/>
              <a:pathLst>
                <a:path w="3678" h="3141" extrusionOk="0">
                  <a:moveTo>
                    <a:pt x="1278" y="1"/>
                  </a:moveTo>
                  <a:lnTo>
                    <a:pt x="1" y="1572"/>
                  </a:lnTo>
                  <a:lnTo>
                    <a:pt x="3115" y="3141"/>
                  </a:lnTo>
                  <a:lnTo>
                    <a:pt x="3677" y="1169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55200" y="1646163"/>
              <a:ext cx="101325" cy="212750"/>
            </a:xfrm>
            <a:custGeom>
              <a:avLst/>
              <a:gdLst/>
              <a:ahLst/>
              <a:cxnLst/>
              <a:rect l="l" t="t" r="r" b="b"/>
              <a:pathLst>
                <a:path w="4053" h="8510" extrusionOk="0">
                  <a:moveTo>
                    <a:pt x="4053" y="1"/>
                  </a:moveTo>
                  <a:lnTo>
                    <a:pt x="4053" y="1"/>
                  </a:lnTo>
                  <a:cubicBezTo>
                    <a:pt x="2622" y="2782"/>
                    <a:pt x="1259" y="5646"/>
                    <a:pt x="0" y="8510"/>
                  </a:cubicBezTo>
                  <a:cubicBezTo>
                    <a:pt x="1431" y="5727"/>
                    <a:pt x="2793" y="2864"/>
                    <a:pt x="4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271675" y="1385163"/>
              <a:ext cx="124250" cy="229300"/>
            </a:xfrm>
            <a:custGeom>
              <a:avLst/>
              <a:gdLst/>
              <a:ahLst/>
              <a:cxnLst/>
              <a:rect l="l" t="t" r="r" b="b"/>
              <a:pathLst>
                <a:path w="4970" h="9172" extrusionOk="0">
                  <a:moveTo>
                    <a:pt x="4970" y="1"/>
                  </a:moveTo>
                  <a:lnTo>
                    <a:pt x="4970" y="1"/>
                  </a:lnTo>
                  <a:cubicBezTo>
                    <a:pt x="3237" y="2998"/>
                    <a:pt x="1567" y="6083"/>
                    <a:pt x="1" y="9171"/>
                  </a:cubicBezTo>
                  <a:cubicBezTo>
                    <a:pt x="1732" y="6174"/>
                    <a:pt x="3404" y="3089"/>
                    <a:pt x="4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420225" y="1286838"/>
              <a:ext cx="34175" cy="39775"/>
            </a:xfrm>
            <a:custGeom>
              <a:avLst/>
              <a:gdLst/>
              <a:ahLst/>
              <a:cxnLst/>
              <a:rect l="l" t="t" r="r" b="b"/>
              <a:pathLst>
                <a:path w="1367" h="1591" extrusionOk="0">
                  <a:moveTo>
                    <a:pt x="791" y="1"/>
                  </a:moveTo>
                  <a:lnTo>
                    <a:pt x="791" y="1"/>
                  </a:lnTo>
                  <a:cubicBezTo>
                    <a:pt x="499" y="333"/>
                    <a:pt x="245" y="694"/>
                    <a:pt x="1" y="1063"/>
                  </a:cubicBezTo>
                  <a:cubicBezTo>
                    <a:pt x="392" y="1243"/>
                    <a:pt x="791" y="1408"/>
                    <a:pt x="1201" y="1540"/>
                  </a:cubicBezTo>
                  <a:cubicBezTo>
                    <a:pt x="1248" y="1555"/>
                    <a:pt x="1319" y="1579"/>
                    <a:pt x="1366" y="1591"/>
                  </a:cubicBezTo>
                  <a:cubicBezTo>
                    <a:pt x="1325" y="1563"/>
                    <a:pt x="1261" y="1526"/>
                    <a:pt x="1218" y="1502"/>
                  </a:cubicBezTo>
                  <a:cubicBezTo>
                    <a:pt x="897" y="1315"/>
                    <a:pt x="562" y="1150"/>
                    <a:pt x="222" y="999"/>
                  </a:cubicBezTo>
                  <a:lnTo>
                    <a:pt x="222" y="999"/>
                  </a:lnTo>
                  <a:cubicBezTo>
                    <a:pt x="234" y="980"/>
                    <a:pt x="246" y="961"/>
                    <a:pt x="258" y="942"/>
                  </a:cubicBezTo>
                  <a:cubicBezTo>
                    <a:pt x="450" y="637"/>
                    <a:pt x="635" y="327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4422250" y="1192113"/>
              <a:ext cx="28375" cy="69325"/>
            </a:xfrm>
            <a:custGeom>
              <a:avLst/>
              <a:gdLst/>
              <a:ahLst/>
              <a:cxnLst/>
              <a:rect l="l" t="t" r="r" b="b"/>
              <a:pathLst>
                <a:path w="1135" h="2773" extrusionOk="0">
                  <a:moveTo>
                    <a:pt x="1134" y="1"/>
                  </a:moveTo>
                  <a:lnTo>
                    <a:pt x="1134" y="1"/>
                  </a:lnTo>
                  <a:cubicBezTo>
                    <a:pt x="717" y="325"/>
                    <a:pt x="360" y="748"/>
                    <a:pt x="169" y="1245"/>
                  </a:cubicBezTo>
                  <a:cubicBezTo>
                    <a:pt x="38" y="1589"/>
                    <a:pt x="0" y="1982"/>
                    <a:pt x="111" y="2339"/>
                  </a:cubicBezTo>
                  <a:cubicBezTo>
                    <a:pt x="163" y="2496"/>
                    <a:pt x="236" y="2651"/>
                    <a:pt x="351" y="2772"/>
                  </a:cubicBezTo>
                  <a:cubicBezTo>
                    <a:pt x="91" y="2292"/>
                    <a:pt x="133" y="1702"/>
                    <a:pt x="346" y="1210"/>
                  </a:cubicBezTo>
                  <a:cubicBezTo>
                    <a:pt x="533" y="762"/>
                    <a:pt x="829" y="379"/>
                    <a:pt x="1134" y="1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4"/>
          <p:cNvGrpSpPr/>
          <p:nvPr/>
        </p:nvGrpSpPr>
        <p:grpSpPr>
          <a:xfrm rot="1897322" flipH="1">
            <a:off x="8205224" y="213193"/>
            <a:ext cx="1261637" cy="1036536"/>
            <a:chOff x="3375328" y="1441275"/>
            <a:chExt cx="588569" cy="483557"/>
          </a:xfrm>
        </p:grpSpPr>
        <p:sp>
          <p:nvSpPr>
            <p:cNvPr id="214" name="Google Shape;214;p4"/>
            <p:cNvSpPr/>
            <p:nvPr/>
          </p:nvSpPr>
          <p:spPr>
            <a:xfrm>
              <a:off x="3398727" y="1456177"/>
              <a:ext cx="565170" cy="468655"/>
            </a:xfrm>
            <a:custGeom>
              <a:avLst/>
              <a:gdLst/>
              <a:ahLst/>
              <a:cxnLst/>
              <a:rect l="l" t="t" r="r" b="b"/>
              <a:pathLst>
                <a:path w="13767" h="11416" extrusionOk="0">
                  <a:moveTo>
                    <a:pt x="620" y="0"/>
                  </a:moveTo>
                  <a:cubicBezTo>
                    <a:pt x="279" y="0"/>
                    <a:pt x="1" y="236"/>
                    <a:pt x="27" y="552"/>
                  </a:cubicBezTo>
                  <a:lnTo>
                    <a:pt x="3817" y="10848"/>
                  </a:lnTo>
                  <a:cubicBezTo>
                    <a:pt x="3845" y="11186"/>
                    <a:pt x="4188" y="11415"/>
                    <a:pt x="4525" y="11415"/>
                  </a:cubicBezTo>
                  <a:cubicBezTo>
                    <a:pt x="4673" y="11415"/>
                    <a:pt x="4820" y="11371"/>
                    <a:pt x="4938" y="11272"/>
                  </a:cubicBezTo>
                  <a:lnTo>
                    <a:pt x="13424" y="3047"/>
                  </a:lnTo>
                  <a:cubicBezTo>
                    <a:pt x="13767" y="2761"/>
                    <a:pt x="13590" y="2235"/>
                    <a:pt x="13105" y="2100"/>
                  </a:cubicBezTo>
                  <a:lnTo>
                    <a:pt x="829" y="29"/>
                  </a:lnTo>
                  <a:cubicBezTo>
                    <a:pt x="758" y="10"/>
                    <a:pt x="68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375328" y="1441275"/>
              <a:ext cx="565170" cy="468655"/>
            </a:xfrm>
            <a:custGeom>
              <a:avLst/>
              <a:gdLst/>
              <a:ahLst/>
              <a:cxnLst/>
              <a:rect l="l" t="t" r="r" b="b"/>
              <a:pathLst>
                <a:path w="13767" h="11416" extrusionOk="0">
                  <a:moveTo>
                    <a:pt x="619" y="1"/>
                  </a:moveTo>
                  <a:cubicBezTo>
                    <a:pt x="278" y="1"/>
                    <a:pt x="0" y="237"/>
                    <a:pt x="26" y="552"/>
                  </a:cubicBezTo>
                  <a:lnTo>
                    <a:pt x="3818" y="10848"/>
                  </a:lnTo>
                  <a:cubicBezTo>
                    <a:pt x="3846" y="11186"/>
                    <a:pt x="4188" y="11416"/>
                    <a:pt x="4525" y="11416"/>
                  </a:cubicBezTo>
                  <a:cubicBezTo>
                    <a:pt x="4673" y="11416"/>
                    <a:pt x="4820" y="11372"/>
                    <a:pt x="4939" y="11273"/>
                  </a:cubicBezTo>
                  <a:lnTo>
                    <a:pt x="13425" y="3047"/>
                  </a:lnTo>
                  <a:cubicBezTo>
                    <a:pt x="13767" y="2762"/>
                    <a:pt x="13590" y="2237"/>
                    <a:pt x="13104" y="2100"/>
                  </a:cubicBezTo>
                  <a:lnTo>
                    <a:pt x="827" y="30"/>
                  </a:lnTo>
                  <a:cubicBezTo>
                    <a:pt x="757" y="10"/>
                    <a:pt x="687" y="1"/>
                    <a:pt x="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99" name="Google Shape;399;p7"/>
          <p:cNvGrpSpPr/>
          <p:nvPr/>
        </p:nvGrpSpPr>
        <p:grpSpPr>
          <a:xfrm rot="994020" flipH="1">
            <a:off x="8288266" y="3647814"/>
            <a:ext cx="1272567" cy="2621062"/>
            <a:chOff x="181520" y="-693958"/>
            <a:chExt cx="522394" cy="1075958"/>
          </a:xfrm>
        </p:grpSpPr>
        <p:sp>
          <p:nvSpPr>
            <p:cNvPr id="400" name="Google Shape;400;p7"/>
            <p:cNvSpPr/>
            <p:nvPr/>
          </p:nvSpPr>
          <p:spPr>
            <a:xfrm>
              <a:off x="476971" y="-488591"/>
              <a:ext cx="226943" cy="752653"/>
            </a:xfrm>
            <a:custGeom>
              <a:avLst/>
              <a:gdLst/>
              <a:ahLst/>
              <a:cxnLst/>
              <a:rect l="l" t="t" r="r" b="b"/>
              <a:pathLst>
                <a:path w="4449" h="14755" extrusionOk="0">
                  <a:moveTo>
                    <a:pt x="2955" y="0"/>
                  </a:moveTo>
                  <a:lnTo>
                    <a:pt x="0" y="12831"/>
                  </a:lnTo>
                  <a:lnTo>
                    <a:pt x="64" y="13120"/>
                  </a:lnTo>
                  <a:lnTo>
                    <a:pt x="439" y="12878"/>
                  </a:lnTo>
                  <a:lnTo>
                    <a:pt x="561" y="13177"/>
                  </a:lnTo>
                  <a:lnTo>
                    <a:pt x="930" y="12956"/>
                  </a:lnTo>
                  <a:lnTo>
                    <a:pt x="177" y="14755"/>
                  </a:lnTo>
                  <a:lnTo>
                    <a:pt x="1422" y="13006"/>
                  </a:lnTo>
                  <a:lnTo>
                    <a:pt x="4448" y="179"/>
                  </a:lnTo>
                  <a:lnTo>
                    <a:pt x="3925" y="2"/>
                  </a:lnTo>
                  <a:lnTo>
                    <a:pt x="3221" y="403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464627" y="126439"/>
              <a:ext cx="72587" cy="135125"/>
            </a:xfrm>
            <a:custGeom>
              <a:avLst/>
              <a:gdLst/>
              <a:ahLst/>
              <a:cxnLst/>
              <a:rect l="l" t="t" r="r" b="b"/>
              <a:pathLst>
                <a:path w="1423" h="2649" extrusionOk="0">
                  <a:moveTo>
                    <a:pt x="530" y="1"/>
                  </a:moveTo>
                  <a:lnTo>
                    <a:pt x="1" y="703"/>
                  </a:lnTo>
                  <a:lnTo>
                    <a:pt x="127" y="1948"/>
                  </a:lnTo>
                  <a:lnTo>
                    <a:pt x="192" y="2598"/>
                  </a:lnTo>
                  <a:lnTo>
                    <a:pt x="477" y="2649"/>
                  </a:lnTo>
                  <a:lnTo>
                    <a:pt x="763" y="2113"/>
                  </a:lnTo>
                  <a:lnTo>
                    <a:pt x="1422" y="879"/>
                  </a:lnTo>
                  <a:cubicBezTo>
                    <a:pt x="1422" y="879"/>
                    <a:pt x="1181" y="254"/>
                    <a:pt x="1182" y="215"/>
                  </a:cubicBezTo>
                  <a:cubicBezTo>
                    <a:pt x="1185" y="176"/>
                    <a:pt x="530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64627" y="-492212"/>
              <a:ext cx="226280" cy="678382"/>
            </a:xfrm>
            <a:custGeom>
              <a:avLst/>
              <a:gdLst/>
              <a:ahLst/>
              <a:cxnLst/>
              <a:rect l="l" t="t" r="r" b="b"/>
              <a:pathLst>
                <a:path w="4436" h="13299" extrusionOk="0">
                  <a:moveTo>
                    <a:pt x="2956" y="1"/>
                  </a:moveTo>
                  <a:lnTo>
                    <a:pt x="1" y="12831"/>
                  </a:lnTo>
                  <a:lnTo>
                    <a:pt x="64" y="13120"/>
                  </a:lnTo>
                  <a:lnTo>
                    <a:pt x="441" y="12879"/>
                  </a:lnTo>
                  <a:lnTo>
                    <a:pt x="563" y="13178"/>
                  </a:lnTo>
                  <a:lnTo>
                    <a:pt x="932" y="12955"/>
                  </a:lnTo>
                  <a:lnTo>
                    <a:pt x="1044" y="13299"/>
                  </a:lnTo>
                  <a:lnTo>
                    <a:pt x="1422" y="13007"/>
                  </a:lnTo>
                  <a:lnTo>
                    <a:pt x="4436" y="195"/>
                  </a:lnTo>
                  <a:lnTo>
                    <a:pt x="3935" y="310"/>
                  </a:lnTo>
                  <a:lnTo>
                    <a:pt x="3238" y="211"/>
                  </a:lnTo>
                  <a:lnTo>
                    <a:pt x="29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615719" y="-493896"/>
              <a:ext cx="75189" cy="17547"/>
            </a:xfrm>
            <a:custGeom>
              <a:avLst/>
              <a:gdLst/>
              <a:ahLst/>
              <a:cxnLst/>
              <a:rect l="l" t="t" r="r" b="b"/>
              <a:pathLst>
                <a:path w="1474" h="344" extrusionOk="0">
                  <a:moveTo>
                    <a:pt x="497" y="1"/>
                  </a:moveTo>
                  <a:lnTo>
                    <a:pt x="0" y="39"/>
                  </a:lnTo>
                  <a:lnTo>
                    <a:pt x="276" y="244"/>
                  </a:lnTo>
                  <a:lnTo>
                    <a:pt x="973" y="343"/>
                  </a:lnTo>
                  <a:lnTo>
                    <a:pt x="1474" y="228"/>
                  </a:lnTo>
                  <a:lnTo>
                    <a:pt x="1091" y="81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636480" y="-488642"/>
              <a:ext cx="33003" cy="5764"/>
            </a:xfrm>
            <a:custGeom>
              <a:avLst/>
              <a:gdLst/>
              <a:ahLst/>
              <a:cxnLst/>
              <a:rect l="l" t="t" r="r" b="b"/>
              <a:pathLst>
                <a:path w="647" h="113" extrusionOk="0">
                  <a:moveTo>
                    <a:pt x="129" y="1"/>
                  </a:moveTo>
                  <a:cubicBezTo>
                    <a:pt x="59" y="1"/>
                    <a:pt x="12" y="7"/>
                    <a:pt x="7" y="20"/>
                  </a:cubicBezTo>
                  <a:cubicBezTo>
                    <a:pt x="0" y="44"/>
                    <a:pt x="136" y="79"/>
                    <a:pt x="310" y="99"/>
                  </a:cubicBezTo>
                  <a:cubicBezTo>
                    <a:pt x="388" y="108"/>
                    <a:pt x="461" y="113"/>
                    <a:pt x="518" y="113"/>
                  </a:cubicBezTo>
                  <a:cubicBezTo>
                    <a:pt x="588" y="113"/>
                    <a:pt x="634" y="106"/>
                    <a:pt x="639" y="93"/>
                  </a:cubicBezTo>
                  <a:cubicBezTo>
                    <a:pt x="646" y="70"/>
                    <a:pt x="511" y="34"/>
                    <a:pt x="337" y="14"/>
                  </a:cubicBezTo>
                  <a:cubicBezTo>
                    <a:pt x="259" y="5"/>
                    <a:pt x="18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71819" y="231622"/>
              <a:ext cx="31779" cy="31626"/>
            </a:xfrm>
            <a:custGeom>
              <a:avLst/>
              <a:gdLst/>
              <a:ahLst/>
              <a:cxnLst/>
              <a:rect l="l" t="t" r="r" b="b"/>
              <a:pathLst>
                <a:path w="623" h="620" extrusionOk="0">
                  <a:moveTo>
                    <a:pt x="1" y="1"/>
                  </a:moveTo>
                  <a:lnTo>
                    <a:pt x="51" y="536"/>
                  </a:lnTo>
                  <a:cubicBezTo>
                    <a:pt x="121" y="601"/>
                    <a:pt x="183" y="619"/>
                    <a:pt x="231" y="619"/>
                  </a:cubicBezTo>
                  <a:cubicBezTo>
                    <a:pt x="296" y="619"/>
                    <a:pt x="336" y="587"/>
                    <a:pt x="336" y="587"/>
                  </a:cubicBezTo>
                  <a:lnTo>
                    <a:pt x="622" y="51"/>
                  </a:lnTo>
                  <a:lnTo>
                    <a:pt x="622" y="51"/>
                  </a:lnTo>
                  <a:cubicBezTo>
                    <a:pt x="531" y="85"/>
                    <a:pt x="445" y="98"/>
                    <a:pt x="367" y="98"/>
                  </a:cubicBezTo>
                  <a:cubicBezTo>
                    <a:pt x="151" y="9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81562" y="-113309"/>
              <a:ext cx="67435" cy="272036"/>
            </a:xfrm>
            <a:custGeom>
              <a:avLst/>
              <a:gdLst/>
              <a:ahLst/>
              <a:cxnLst/>
              <a:rect l="l" t="t" r="r" b="b"/>
              <a:pathLst>
                <a:path w="1322" h="5333" extrusionOk="0">
                  <a:moveTo>
                    <a:pt x="1322" y="1"/>
                  </a:moveTo>
                  <a:lnTo>
                    <a:pt x="1322" y="1"/>
                  </a:lnTo>
                  <a:cubicBezTo>
                    <a:pt x="831" y="1757"/>
                    <a:pt x="388" y="3550"/>
                    <a:pt x="1" y="5333"/>
                  </a:cubicBezTo>
                  <a:cubicBezTo>
                    <a:pt x="492" y="3575"/>
                    <a:pt x="936" y="1784"/>
                    <a:pt x="1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90509" y="-626522"/>
              <a:ext cx="157978" cy="772853"/>
            </a:xfrm>
            <a:custGeom>
              <a:avLst/>
              <a:gdLst/>
              <a:ahLst/>
              <a:cxnLst/>
              <a:rect l="l" t="t" r="r" b="b"/>
              <a:pathLst>
                <a:path w="3097" h="15151" extrusionOk="0">
                  <a:moveTo>
                    <a:pt x="557" y="0"/>
                  </a:moveTo>
                  <a:lnTo>
                    <a:pt x="0" y="2072"/>
                  </a:lnTo>
                  <a:lnTo>
                    <a:pt x="1636" y="15150"/>
                  </a:lnTo>
                  <a:lnTo>
                    <a:pt x="2189" y="15133"/>
                  </a:lnTo>
                  <a:lnTo>
                    <a:pt x="2707" y="14511"/>
                  </a:lnTo>
                  <a:lnTo>
                    <a:pt x="3097" y="14796"/>
                  </a:lnTo>
                  <a:lnTo>
                    <a:pt x="1393" y="1741"/>
                  </a:lnTo>
                  <a:lnTo>
                    <a:pt x="1232" y="1493"/>
                  </a:lnTo>
                  <a:lnTo>
                    <a:pt x="964" y="1849"/>
                  </a:lnTo>
                  <a:lnTo>
                    <a:pt x="746" y="1612"/>
                  </a:lnTo>
                  <a:lnTo>
                    <a:pt x="478" y="194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03261" y="-625859"/>
              <a:ext cx="71108" cy="132167"/>
            </a:xfrm>
            <a:custGeom>
              <a:avLst/>
              <a:gdLst/>
              <a:ahLst/>
              <a:cxnLst/>
              <a:rect l="l" t="t" r="r" b="b"/>
              <a:pathLst>
                <a:path w="1394" h="2591" extrusionOk="0">
                  <a:moveTo>
                    <a:pt x="553" y="0"/>
                  </a:moveTo>
                  <a:lnTo>
                    <a:pt x="270" y="53"/>
                  </a:lnTo>
                  <a:lnTo>
                    <a:pt x="188" y="654"/>
                  </a:lnTo>
                  <a:lnTo>
                    <a:pt x="0" y="2042"/>
                  </a:lnTo>
                  <a:cubicBezTo>
                    <a:pt x="0" y="2042"/>
                    <a:pt x="444" y="2542"/>
                    <a:pt x="455" y="2579"/>
                  </a:cubicBezTo>
                  <a:cubicBezTo>
                    <a:pt x="458" y="2587"/>
                    <a:pt x="495" y="2591"/>
                    <a:pt x="551" y="2591"/>
                  </a:cubicBezTo>
                  <a:cubicBezTo>
                    <a:pt x="740" y="2591"/>
                    <a:pt x="1142" y="2553"/>
                    <a:pt x="1142" y="2553"/>
                  </a:cubicBezTo>
                  <a:lnTo>
                    <a:pt x="1393" y="1710"/>
                  </a:lnTo>
                  <a:lnTo>
                    <a:pt x="841" y="58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403261" y="-551384"/>
              <a:ext cx="158029" cy="695776"/>
            </a:xfrm>
            <a:custGeom>
              <a:avLst/>
              <a:gdLst/>
              <a:ahLst/>
              <a:cxnLst/>
              <a:rect l="l" t="t" r="r" b="b"/>
              <a:pathLst>
                <a:path w="3098" h="13640" extrusionOk="0">
                  <a:moveTo>
                    <a:pt x="1234" y="1"/>
                  </a:moveTo>
                  <a:lnTo>
                    <a:pt x="965" y="359"/>
                  </a:lnTo>
                  <a:lnTo>
                    <a:pt x="746" y="122"/>
                  </a:lnTo>
                  <a:lnTo>
                    <a:pt x="478" y="458"/>
                  </a:lnTo>
                  <a:lnTo>
                    <a:pt x="252" y="175"/>
                  </a:lnTo>
                  <a:lnTo>
                    <a:pt x="0" y="582"/>
                  </a:lnTo>
                  <a:lnTo>
                    <a:pt x="1644" y="13640"/>
                  </a:lnTo>
                  <a:lnTo>
                    <a:pt x="2073" y="13358"/>
                  </a:lnTo>
                  <a:lnTo>
                    <a:pt x="2761" y="13207"/>
                  </a:lnTo>
                  <a:lnTo>
                    <a:pt x="3097" y="13306"/>
                  </a:lnTo>
                  <a:lnTo>
                    <a:pt x="1393" y="250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487071" y="122256"/>
              <a:ext cx="73862" cy="22393"/>
            </a:xfrm>
            <a:custGeom>
              <a:avLst/>
              <a:gdLst/>
              <a:ahLst/>
              <a:cxnLst/>
              <a:rect l="l" t="t" r="r" b="b"/>
              <a:pathLst>
                <a:path w="1448" h="439" extrusionOk="0">
                  <a:moveTo>
                    <a:pt x="1118" y="1"/>
                  </a:moveTo>
                  <a:lnTo>
                    <a:pt x="430" y="152"/>
                  </a:lnTo>
                  <a:lnTo>
                    <a:pt x="1" y="434"/>
                  </a:lnTo>
                  <a:lnTo>
                    <a:pt x="411" y="438"/>
                  </a:lnTo>
                  <a:lnTo>
                    <a:pt x="995" y="306"/>
                  </a:lnTo>
                  <a:lnTo>
                    <a:pt x="1447" y="97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7985" y="129908"/>
              <a:ext cx="31626" cy="9029"/>
            </a:xfrm>
            <a:custGeom>
              <a:avLst/>
              <a:gdLst/>
              <a:ahLst/>
              <a:cxnLst/>
              <a:rect l="l" t="t" r="r" b="b"/>
              <a:pathLst>
                <a:path w="620" h="177" extrusionOk="0">
                  <a:moveTo>
                    <a:pt x="577" y="0"/>
                  </a:moveTo>
                  <a:cubicBezTo>
                    <a:pt x="523" y="0"/>
                    <a:pt x="423" y="16"/>
                    <a:pt x="309" y="44"/>
                  </a:cubicBezTo>
                  <a:cubicBezTo>
                    <a:pt x="139" y="85"/>
                    <a:pt x="1" y="140"/>
                    <a:pt x="2" y="164"/>
                  </a:cubicBezTo>
                  <a:cubicBezTo>
                    <a:pt x="3" y="173"/>
                    <a:pt x="18" y="176"/>
                    <a:pt x="45" y="176"/>
                  </a:cubicBezTo>
                  <a:cubicBezTo>
                    <a:pt x="99" y="176"/>
                    <a:pt x="199" y="161"/>
                    <a:pt x="313" y="133"/>
                  </a:cubicBezTo>
                  <a:cubicBezTo>
                    <a:pt x="483" y="91"/>
                    <a:pt x="620" y="36"/>
                    <a:pt x="620" y="12"/>
                  </a:cubicBezTo>
                  <a:cubicBezTo>
                    <a:pt x="619" y="4"/>
                    <a:pt x="604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412800" y="-627236"/>
              <a:ext cx="30657" cy="34789"/>
            </a:xfrm>
            <a:custGeom>
              <a:avLst/>
              <a:gdLst/>
              <a:ahLst/>
              <a:cxnLst/>
              <a:rect l="l" t="t" r="r" b="b"/>
              <a:pathLst>
                <a:path w="601" h="682" extrusionOk="0">
                  <a:moveTo>
                    <a:pt x="241" y="0"/>
                  </a:moveTo>
                  <a:cubicBezTo>
                    <a:pt x="129" y="0"/>
                    <a:pt x="83" y="80"/>
                    <a:pt x="83" y="80"/>
                  </a:cubicBezTo>
                  <a:lnTo>
                    <a:pt x="1" y="682"/>
                  </a:lnTo>
                  <a:cubicBezTo>
                    <a:pt x="176" y="531"/>
                    <a:pt x="368" y="503"/>
                    <a:pt x="487" y="503"/>
                  </a:cubicBezTo>
                  <a:cubicBezTo>
                    <a:pt x="557" y="503"/>
                    <a:pt x="601" y="512"/>
                    <a:pt x="601" y="512"/>
                  </a:cubicBezTo>
                  <a:lnTo>
                    <a:pt x="366" y="29"/>
                  </a:lnTo>
                  <a:cubicBezTo>
                    <a:pt x="317" y="8"/>
                    <a:pt x="276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459730" y="-529348"/>
              <a:ext cx="31677" cy="278413"/>
            </a:xfrm>
            <a:custGeom>
              <a:avLst/>
              <a:gdLst/>
              <a:ahLst/>
              <a:cxnLst/>
              <a:rect l="l" t="t" r="r" b="b"/>
              <a:pathLst>
                <a:path w="621" h="5458" extrusionOk="0">
                  <a:moveTo>
                    <a:pt x="0" y="1"/>
                  </a:moveTo>
                  <a:lnTo>
                    <a:pt x="0" y="1"/>
                  </a:lnTo>
                  <a:cubicBezTo>
                    <a:pt x="153" y="1818"/>
                    <a:pt x="361" y="3653"/>
                    <a:pt x="620" y="5457"/>
                  </a:cubicBezTo>
                  <a:cubicBezTo>
                    <a:pt x="468" y="3640"/>
                    <a:pt x="259" y="180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94263" y="-217982"/>
              <a:ext cx="16680" cy="144409"/>
            </a:xfrm>
            <a:custGeom>
              <a:avLst/>
              <a:gdLst/>
              <a:ahLst/>
              <a:cxnLst/>
              <a:rect l="l" t="t" r="r" b="b"/>
              <a:pathLst>
                <a:path w="327" h="2831" extrusionOk="0">
                  <a:moveTo>
                    <a:pt x="1" y="1"/>
                  </a:moveTo>
                  <a:cubicBezTo>
                    <a:pt x="24" y="469"/>
                    <a:pt x="73" y="954"/>
                    <a:pt x="125" y="1420"/>
                  </a:cubicBezTo>
                  <a:cubicBezTo>
                    <a:pt x="179" y="1886"/>
                    <a:pt x="241" y="2370"/>
                    <a:pt x="326" y="2830"/>
                  </a:cubicBezTo>
                  <a:cubicBezTo>
                    <a:pt x="305" y="2362"/>
                    <a:pt x="254" y="1877"/>
                    <a:pt x="202" y="1411"/>
                  </a:cubicBezTo>
                  <a:cubicBezTo>
                    <a:pt x="148" y="945"/>
                    <a:pt x="86" y="461"/>
                    <a:pt x="1" y="1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213963" y="-542509"/>
              <a:ext cx="273414" cy="909559"/>
            </a:xfrm>
            <a:custGeom>
              <a:avLst/>
              <a:gdLst/>
              <a:ahLst/>
              <a:cxnLst/>
              <a:rect l="l" t="t" r="r" b="b"/>
              <a:pathLst>
                <a:path w="5360" h="17831" extrusionOk="0">
                  <a:moveTo>
                    <a:pt x="1717" y="1"/>
                  </a:moveTo>
                  <a:lnTo>
                    <a:pt x="1052" y="96"/>
                  </a:lnTo>
                  <a:lnTo>
                    <a:pt x="507" y="929"/>
                  </a:lnTo>
                  <a:lnTo>
                    <a:pt x="0" y="630"/>
                  </a:lnTo>
                  <a:lnTo>
                    <a:pt x="3722" y="16448"/>
                  </a:lnTo>
                  <a:lnTo>
                    <a:pt x="3947" y="16731"/>
                  </a:lnTo>
                  <a:lnTo>
                    <a:pt x="4225" y="16256"/>
                  </a:lnTo>
                  <a:lnTo>
                    <a:pt x="4519" y="16520"/>
                  </a:lnTo>
                  <a:lnTo>
                    <a:pt x="4799" y="16069"/>
                  </a:lnTo>
                  <a:lnTo>
                    <a:pt x="4992" y="17830"/>
                  </a:lnTo>
                  <a:lnTo>
                    <a:pt x="5359" y="15853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56057" y="356903"/>
              <a:ext cx="12752" cy="25097"/>
            </a:xfrm>
            <a:custGeom>
              <a:avLst/>
              <a:gdLst/>
              <a:ahLst/>
              <a:cxnLst/>
              <a:rect l="l" t="t" r="r" b="b"/>
              <a:pathLst>
                <a:path w="250" h="492" extrusionOk="0">
                  <a:moveTo>
                    <a:pt x="79" y="0"/>
                  </a:moveTo>
                  <a:cubicBezTo>
                    <a:pt x="73" y="0"/>
                    <a:pt x="67" y="1"/>
                    <a:pt x="61" y="3"/>
                  </a:cubicBezTo>
                  <a:cubicBezTo>
                    <a:pt x="22" y="13"/>
                    <a:pt x="0" y="52"/>
                    <a:pt x="10" y="89"/>
                  </a:cubicBezTo>
                  <a:lnTo>
                    <a:pt x="102" y="439"/>
                  </a:lnTo>
                  <a:cubicBezTo>
                    <a:pt x="111" y="471"/>
                    <a:pt x="139" y="492"/>
                    <a:pt x="170" y="492"/>
                  </a:cubicBezTo>
                  <a:cubicBezTo>
                    <a:pt x="176" y="492"/>
                    <a:pt x="182" y="491"/>
                    <a:pt x="189" y="489"/>
                  </a:cubicBezTo>
                  <a:cubicBezTo>
                    <a:pt x="228" y="479"/>
                    <a:pt x="249" y="440"/>
                    <a:pt x="239" y="403"/>
                  </a:cubicBezTo>
                  <a:lnTo>
                    <a:pt x="147" y="53"/>
                  </a:lnTo>
                  <a:cubicBezTo>
                    <a:pt x="139" y="21"/>
                    <a:pt x="11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99323" y="-536744"/>
              <a:ext cx="273414" cy="906856"/>
            </a:xfrm>
            <a:custGeom>
              <a:avLst/>
              <a:gdLst/>
              <a:ahLst/>
              <a:cxnLst/>
              <a:rect l="l" t="t" r="r" b="b"/>
              <a:pathLst>
                <a:path w="5360" h="17778" extrusionOk="0">
                  <a:moveTo>
                    <a:pt x="1710" y="0"/>
                  </a:moveTo>
                  <a:lnTo>
                    <a:pt x="1" y="605"/>
                  </a:lnTo>
                  <a:lnTo>
                    <a:pt x="3724" y="16422"/>
                  </a:lnTo>
                  <a:lnTo>
                    <a:pt x="4991" y="17778"/>
                  </a:lnTo>
                  <a:lnTo>
                    <a:pt x="5282" y="17670"/>
                  </a:lnTo>
                  <a:lnTo>
                    <a:pt x="5360" y="15828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331184" y="-51995"/>
              <a:ext cx="73811" cy="337941"/>
            </a:xfrm>
            <a:custGeom>
              <a:avLst/>
              <a:gdLst/>
              <a:ahLst/>
              <a:cxnLst/>
              <a:rect l="l" t="t" r="r" b="b"/>
              <a:pathLst>
                <a:path w="1447" h="6625" extrusionOk="0">
                  <a:moveTo>
                    <a:pt x="0" y="1"/>
                  </a:moveTo>
                  <a:cubicBezTo>
                    <a:pt x="416" y="2212"/>
                    <a:pt x="903" y="4440"/>
                    <a:pt x="1447" y="6624"/>
                  </a:cubicBezTo>
                  <a:cubicBezTo>
                    <a:pt x="1032" y="4413"/>
                    <a:pt x="546" y="218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85071" y="-267309"/>
              <a:ext cx="38462" cy="175219"/>
            </a:xfrm>
            <a:custGeom>
              <a:avLst/>
              <a:gdLst/>
              <a:ahLst/>
              <a:cxnLst/>
              <a:rect l="l" t="t" r="r" b="b"/>
              <a:pathLst>
                <a:path w="754" h="3435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572"/>
                    <a:pt x="208" y="1161"/>
                    <a:pt x="330" y="1728"/>
                  </a:cubicBezTo>
                  <a:cubicBezTo>
                    <a:pt x="455" y="2292"/>
                    <a:pt x="592" y="2879"/>
                    <a:pt x="753" y="3434"/>
                  </a:cubicBezTo>
                  <a:cubicBezTo>
                    <a:pt x="667" y="2862"/>
                    <a:pt x="545" y="2273"/>
                    <a:pt x="424" y="1706"/>
                  </a:cubicBezTo>
                  <a:cubicBezTo>
                    <a:pt x="297" y="1142"/>
                    <a:pt x="162" y="55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91722" y="-583164"/>
              <a:ext cx="176801" cy="279892"/>
            </a:xfrm>
            <a:custGeom>
              <a:avLst/>
              <a:gdLst/>
              <a:ahLst/>
              <a:cxnLst/>
              <a:rect l="l" t="t" r="r" b="b"/>
              <a:pathLst>
                <a:path w="3466" h="5487" extrusionOk="0">
                  <a:moveTo>
                    <a:pt x="1319" y="0"/>
                  </a:moveTo>
                  <a:cubicBezTo>
                    <a:pt x="1225" y="0"/>
                    <a:pt x="1129" y="12"/>
                    <a:pt x="1033" y="35"/>
                  </a:cubicBezTo>
                  <a:cubicBezTo>
                    <a:pt x="394" y="192"/>
                    <a:pt x="0" y="843"/>
                    <a:pt x="157" y="1481"/>
                  </a:cubicBezTo>
                  <a:lnTo>
                    <a:pt x="1141" y="5486"/>
                  </a:lnTo>
                  <a:lnTo>
                    <a:pt x="3465" y="4915"/>
                  </a:lnTo>
                  <a:lnTo>
                    <a:pt x="2481" y="910"/>
                  </a:lnTo>
                  <a:cubicBezTo>
                    <a:pt x="2346" y="367"/>
                    <a:pt x="1856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81520" y="-577399"/>
              <a:ext cx="174352" cy="270149"/>
            </a:xfrm>
            <a:custGeom>
              <a:avLst/>
              <a:gdLst/>
              <a:ahLst/>
              <a:cxnLst/>
              <a:rect l="l" t="t" r="r" b="b"/>
              <a:pathLst>
                <a:path w="3418" h="5296" extrusionOk="0">
                  <a:moveTo>
                    <a:pt x="1319" y="1"/>
                  </a:moveTo>
                  <a:cubicBezTo>
                    <a:pt x="1225" y="1"/>
                    <a:pt x="1129" y="12"/>
                    <a:pt x="1033" y="36"/>
                  </a:cubicBezTo>
                  <a:cubicBezTo>
                    <a:pt x="394" y="193"/>
                    <a:pt x="0" y="843"/>
                    <a:pt x="157" y="1482"/>
                  </a:cubicBezTo>
                  <a:lnTo>
                    <a:pt x="1094" y="5296"/>
                  </a:lnTo>
                  <a:lnTo>
                    <a:pt x="3418" y="4724"/>
                  </a:lnTo>
                  <a:lnTo>
                    <a:pt x="2480" y="911"/>
                  </a:lnTo>
                  <a:cubicBezTo>
                    <a:pt x="2346" y="367"/>
                    <a:pt x="1856" y="1"/>
                    <a:pt x="1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23552" y="-458087"/>
              <a:ext cx="116711" cy="281218"/>
            </a:xfrm>
            <a:custGeom>
              <a:avLst/>
              <a:gdLst/>
              <a:ahLst/>
              <a:cxnLst/>
              <a:rect l="l" t="t" r="r" b="b"/>
              <a:pathLst>
                <a:path w="2288" h="5513" extrusionOk="0">
                  <a:moveTo>
                    <a:pt x="608" y="1"/>
                  </a:moveTo>
                  <a:cubicBezTo>
                    <a:pt x="566" y="1"/>
                    <a:pt x="522" y="6"/>
                    <a:pt x="478" y="17"/>
                  </a:cubicBezTo>
                  <a:cubicBezTo>
                    <a:pt x="183" y="89"/>
                    <a:pt x="1" y="388"/>
                    <a:pt x="73" y="683"/>
                  </a:cubicBezTo>
                  <a:lnTo>
                    <a:pt x="1143" y="5091"/>
                  </a:lnTo>
                  <a:cubicBezTo>
                    <a:pt x="1205" y="5342"/>
                    <a:pt x="1431" y="5512"/>
                    <a:pt x="1680" y="5512"/>
                  </a:cubicBezTo>
                  <a:cubicBezTo>
                    <a:pt x="1723" y="5512"/>
                    <a:pt x="1766" y="5507"/>
                    <a:pt x="1810" y="5496"/>
                  </a:cubicBezTo>
                  <a:cubicBezTo>
                    <a:pt x="2105" y="5426"/>
                    <a:pt x="2287" y="5125"/>
                    <a:pt x="2215" y="4832"/>
                  </a:cubicBezTo>
                  <a:lnTo>
                    <a:pt x="1145" y="422"/>
                  </a:lnTo>
                  <a:cubicBezTo>
                    <a:pt x="1083" y="171"/>
                    <a:pt x="857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13044" y="-469972"/>
              <a:ext cx="116660" cy="281218"/>
            </a:xfrm>
            <a:custGeom>
              <a:avLst/>
              <a:gdLst/>
              <a:ahLst/>
              <a:cxnLst/>
              <a:rect l="l" t="t" r="r" b="b"/>
              <a:pathLst>
                <a:path w="2287" h="5513" extrusionOk="0">
                  <a:moveTo>
                    <a:pt x="607" y="1"/>
                  </a:moveTo>
                  <a:cubicBezTo>
                    <a:pt x="564" y="1"/>
                    <a:pt x="521" y="6"/>
                    <a:pt x="477" y="17"/>
                  </a:cubicBezTo>
                  <a:cubicBezTo>
                    <a:pt x="182" y="87"/>
                    <a:pt x="1" y="388"/>
                    <a:pt x="71" y="681"/>
                  </a:cubicBezTo>
                  <a:lnTo>
                    <a:pt x="1144" y="5091"/>
                  </a:lnTo>
                  <a:cubicBezTo>
                    <a:pt x="1204" y="5342"/>
                    <a:pt x="1430" y="5512"/>
                    <a:pt x="1678" y="5512"/>
                  </a:cubicBezTo>
                  <a:cubicBezTo>
                    <a:pt x="1721" y="5512"/>
                    <a:pt x="1765" y="5507"/>
                    <a:pt x="1808" y="5496"/>
                  </a:cubicBezTo>
                  <a:cubicBezTo>
                    <a:pt x="2103" y="5424"/>
                    <a:pt x="2286" y="5125"/>
                    <a:pt x="2214" y="4830"/>
                  </a:cubicBezTo>
                  <a:lnTo>
                    <a:pt x="1144" y="422"/>
                  </a:lnTo>
                  <a:cubicBezTo>
                    <a:pt x="1082" y="171"/>
                    <a:pt x="856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36407" y="-416870"/>
              <a:ext cx="44328" cy="197562"/>
            </a:xfrm>
            <a:custGeom>
              <a:avLst/>
              <a:gdLst/>
              <a:ahLst/>
              <a:cxnLst/>
              <a:rect l="l" t="t" r="r" b="b"/>
              <a:pathLst>
                <a:path w="869" h="3873" extrusionOk="0">
                  <a:moveTo>
                    <a:pt x="1" y="0"/>
                  </a:moveTo>
                  <a:cubicBezTo>
                    <a:pt x="224" y="1300"/>
                    <a:pt x="517" y="2603"/>
                    <a:pt x="868" y="3873"/>
                  </a:cubicBezTo>
                  <a:cubicBezTo>
                    <a:pt x="645" y="2575"/>
                    <a:pt x="353" y="12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191314" y="-560005"/>
              <a:ext cx="33820" cy="90849"/>
            </a:xfrm>
            <a:custGeom>
              <a:avLst/>
              <a:gdLst/>
              <a:ahLst/>
              <a:cxnLst/>
              <a:rect l="l" t="t" r="r" b="b"/>
              <a:pathLst>
                <a:path w="663" h="1781" extrusionOk="0">
                  <a:moveTo>
                    <a:pt x="663" y="0"/>
                  </a:moveTo>
                  <a:lnTo>
                    <a:pt x="663" y="0"/>
                  </a:lnTo>
                  <a:cubicBezTo>
                    <a:pt x="591" y="40"/>
                    <a:pt x="522" y="88"/>
                    <a:pt x="460" y="145"/>
                  </a:cubicBezTo>
                  <a:cubicBezTo>
                    <a:pt x="1" y="558"/>
                    <a:pt x="57" y="1294"/>
                    <a:pt x="364" y="1780"/>
                  </a:cubicBezTo>
                  <a:cubicBezTo>
                    <a:pt x="207" y="1315"/>
                    <a:pt x="125" y="766"/>
                    <a:pt x="391" y="325"/>
                  </a:cubicBezTo>
                  <a:cubicBezTo>
                    <a:pt x="463" y="201"/>
                    <a:pt x="558" y="98"/>
                    <a:pt x="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34358" y="-690693"/>
              <a:ext cx="86003" cy="110284"/>
            </a:xfrm>
            <a:custGeom>
              <a:avLst/>
              <a:gdLst/>
              <a:ahLst/>
              <a:cxnLst/>
              <a:rect l="l" t="t" r="r" b="b"/>
              <a:pathLst>
                <a:path w="1686" h="2162" extrusionOk="0">
                  <a:moveTo>
                    <a:pt x="875" y="0"/>
                  </a:moveTo>
                  <a:cubicBezTo>
                    <a:pt x="509" y="0"/>
                    <a:pt x="188" y="273"/>
                    <a:pt x="140" y="645"/>
                  </a:cubicBezTo>
                  <a:lnTo>
                    <a:pt x="52" y="1323"/>
                  </a:lnTo>
                  <a:cubicBezTo>
                    <a:pt x="1" y="1726"/>
                    <a:pt x="287" y="2100"/>
                    <a:pt x="691" y="2152"/>
                  </a:cubicBezTo>
                  <a:lnTo>
                    <a:pt x="716" y="2155"/>
                  </a:lnTo>
                  <a:cubicBezTo>
                    <a:pt x="748" y="2159"/>
                    <a:pt x="780" y="2161"/>
                    <a:pt x="812" y="2161"/>
                  </a:cubicBezTo>
                  <a:cubicBezTo>
                    <a:pt x="1178" y="2161"/>
                    <a:pt x="1497" y="1888"/>
                    <a:pt x="1546" y="1516"/>
                  </a:cubicBezTo>
                  <a:lnTo>
                    <a:pt x="1634" y="840"/>
                  </a:lnTo>
                  <a:cubicBezTo>
                    <a:pt x="1686" y="435"/>
                    <a:pt x="1398" y="62"/>
                    <a:pt x="994" y="9"/>
                  </a:cubicBezTo>
                  <a:lnTo>
                    <a:pt x="969" y="6"/>
                  </a:lnTo>
                  <a:cubicBezTo>
                    <a:pt x="937" y="2"/>
                    <a:pt x="906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26451" y="-693958"/>
              <a:ext cx="86003" cy="110284"/>
            </a:xfrm>
            <a:custGeom>
              <a:avLst/>
              <a:gdLst/>
              <a:ahLst/>
              <a:cxnLst/>
              <a:rect l="l" t="t" r="r" b="b"/>
              <a:pathLst>
                <a:path w="1686" h="2162" extrusionOk="0">
                  <a:moveTo>
                    <a:pt x="874" y="1"/>
                  </a:moveTo>
                  <a:cubicBezTo>
                    <a:pt x="509" y="1"/>
                    <a:pt x="187" y="273"/>
                    <a:pt x="140" y="646"/>
                  </a:cubicBezTo>
                  <a:lnTo>
                    <a:pt x="52" y="1324"/>
                  </a:lnTo>
                  <a:cubicBezTo>
                    <a:pt x="0" y="1727"/>
                    <a:pt x="287" y="2101"/>
                    <a:pt x="691" y="2153"/>
                  </a:cubicBezTo>
                  <a:lnTo>
                    <a:pt x="715" y="2155"/>
                  </a:lnTo>
                  <a:cubicBezTo>
                    <a:pt x="748" y="2160"/>
                    <a:pt x="780" y="2162"/>
                    <a:pt x="812" y="2162"/>
                  </a:cubicBezTo>
                  <a:cubicBezTo>
                    <a:pt x="1177" y="2162"/>
                    <a:pt x="1497" y="1888"/>
                    <a:pt x="1544" y="1517"/>
                  </a:cubicBezTo>
                  <a:lnTo>
                    <a:pt x="1632" y="840"/>
                  </a:lnTo>
                  <a:cubicBezTo>
                    <a:pt x="1685" y="436"/>
                    <a:pt x="1397" y="63"/>
                    <a:pt x="993" y="10"/>
                  </a:cubicBezTo>
                  <a:lnTo>
                    <a:pt x="969" y="7"/>
                  </a:lnTo>
                  <a:cubicBezTo>
                    <a:pt x="937" y="3"/>
                    <a:pt x="905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88856" y="-608465"/>
              <a:ext cx="124821" cy="725770"/>
            </a:xfrm>
            <a:custGeom>
              <a:avLst/>
              <a:gdLst/>
              <a:ahLst/>
              <a:cxnLst/>
              <a:rect l="l" t="t" r="r" b="b"/>
              <a:pathLst>
                <a:path w="2447" h="14228" extrusionOk="0">
                  <a:moveTo>
                    <a:pt x="1934" y="0"/>
                  </a:moveTo>
                  <a:lnTo>
                    <a:pt x="1334" y="468"/>
                  </a:lnTo>
                  <a:lnTo>
                    <a:pt x="1034" y="128"/>
                  </a:lnTo>
                  <a:lnTo>
                    <a:pt x="0" y="12462"/>
                  </a:lnTo>
                  <a:lnTo>
                    <a:pt x="98" y="12723"/>
                  </a:lnTo>
                  <a:lnTo>
                    <a:pt x="416" y="12448"/>
                  </a:lnTo>
                  <a:lnTo>
                    <a:pt x="570" y="12708"/>
                  </a:lnTo>
                  <a:lnTo>
                    <a:pt x="883" y="12452"/>
                  </a:lnTo>
                  <a:lnTo>
                    <a:pt x="422" y="14228"/>
                  </a:lnTo>
                  <a:lnTo>
                    <a:pt x="1347" y="12433"/>
                  </a:lnTo>
                  <a:lnTo>
                    <a:pt x="2447" y="9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76869" y="-11493"/>
              <a:ext cx="68761" cy="126097"/>
            </a:xfrm>
            <a:custGeom>
              <a:avLst/>
              <a:gdLst/>
              <a:ahLst/>
              <a:cxnLst/>
              <a:rect l="l" t="t" r="r" b="b"/>
              <a:pathLst>
                <a:path w="1348" h="2472" extrusionOk="0">
                  <a:moveTo>
                    <a:pt x="399" y="1"/>
                  </a:moveTo>
                  <a:lnTo>
                    <a:pt x="1" y="725"/>
                  </a:lnTo>
                  <a:lnTo>
                    <a:pt x="286" y="1867"/>
                  </a:lnTo>
                  <a:lnTo>
                    <a:pt x="433" y="2463"/>
                  </a:lnTo>
                  <a:lnTo>
                    <a:pt x="705" y="2472"/>
                  </a:lnTo>
                  <a:lnTo>
                    <a:pt x="899" y="1935"/>
                  </a:lnTo>
                  <a:lnTo>
                    <a:pt x="1348" y="697"/>
                  </a:lnTo>
                  <a:cubicBezTo>
                    <a:pt x="1348" y="697"/>
                    <a:pt x="1040" y="151"/>
                    <a:pt x="1035" y="113"/>
                  </a:cubicBezTo>
                  <a:cubicBezTo>
                    <a:pt x="1033" y="77"/>
                    <a:pt x="399" y="1"/>
                    <a:pt x="399" y="1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76869" y="-604588"/>
              <a:ext cx="124362" cy="645225"/>
            </a:xfrm>
            <a:custGeom>
              <a:avLst/>
              <a:gdLst/>
              <a:ahLst/>
              <a:cxnLst/>
              <a:rect l="l" t="t" r="r" b="b"/>
              <a:pathLst>
                <a:path w="2438" h="12649" extrusionOk="0">
                  <a:moveTo>
                    <a:pt x="2437" y="1"/>
                  </a:moveTo>
                  <a:lnTo>
                    <a:pt x="1987" y="175"/>
                  </a:lnTo>
                  <a:lnTo>
                    <a:pt x="1325" y="176"/>
                  </a:lnTo>
                  <a:lnTo>
                    <a:pt x="1034" y="19"/>
                  </a:lnTo>
                  <a:lnTo>
                    <a:pt x="1" y="12352"/>
                  </a:lnTo>
                  <a:lnTo>
                    <a:pt x="100" y="12612"/>
                  </a:lnTo>
                  <a:lnTo>
                    <a:pt x="417" y="12337"/>
                  </a:lnTo>
                  <a:lnTo>
                    <a:pt x="571" y="12599"/>
                  </a:lnTo>
                  <a:lnTo>
                    <a:pt x="883" y="12343"/>
                  </a:lnTo>
                  <a:lnTo>
                    <a:pt x="1034" y="12648"/>
                  </a:lnTo>
                  <a:lnTo>
                    <a:pt x="1348" y="12324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27777" y="-636520"/>
              <a:ext cx="88502" cy="48153"/>
            </a:xfrm>
            <a:custGeom>
              <a:avLst/>
              <a:gdLst/>
              <a:ahLst/>
              <a:cxnLst/>
              <a:rect l="l" t="t" r="r" b="b"/>
              <a:pathLst>
                <a:path w="1735" h="944" extrusionOk="0">
                  <a:moveTo>
                    <a:pt x="1734" y="1"/>
                  </a:moveTo>
                  <a:lnTo>
                    <a:pt x="1390" y="152"/>
                  </a:lnTo>
                  <a:lnTo>
                    <a:pt x="1003" y="277"/>
                  </a:lnTo>
                  <a:lnTo>
                    <a:pt x="525" y="247"/>
                  </a:lnTo>
                  <a:lnTo>
                    <a:pt x="45" y="28"/>
                  </a:lnTo>
                  <a:lnTo>
                    <a:pt x="0" y="717"/>
                  </a:lnTo>
                  <a:lnTo>
                    <a:pt x="432" y="880"/>
                  </a:lnTo>
                  <a:lnTo>
                    <a:pt x="977" y="943"/>
                  </a:lnTo>
                  <a:lnTo>
                    <a:pt x="1684" y="645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92835" y="87161"/>
              <a:ext cx="29892" cy="29790"/>
            </a:xfrm>
            <a:custGeom>
              <a:avLst/>
              <a:gdLst/>
              <a:ahLst/>
              <a:cxnLst/>
              <a:rect l="l" t="t" r="r" b="b"/>
              <a:pathLst>
                <a:path w="586" h="584" extrusionOk="0">
                  <a:moveTo>
                    <a:pt x="586" y="1"/>
                  </a:moveTo>
                  <a:cubicBezTo>
                    <a:pt x="468" y="65"/>
                    <a:pt x="353" y="85"/>
                    <a:pt x="257" y="85"/>
                  </a:cubicBezTo>
                  <a:cubicBezTo>
                    <a:pt x="107" y="85"/>
                    <a:pt x="2" y="37"/>
                    <a:pt x="2" y="37"/>
                  </a:cubicBezTo>
                  <a:lnTo>
                    <a:pt x="0" y="37"/>
                  </a:lnTo>
                  <a:lnTo>
                    <a:pt x="120" y="529"/>
                  </a:lnTo>
                  <a:cubicBezTo>
                    <a:pt x="180" y="570"/>
                    <a:pt x="231" y="584"/>
                    <a:pt x="272" y="584"/>
                  </a:cubicBezTo>
                  <a:cubicBezTo>
                    <a:pt x="349" y="584"/>
                    <a:pt x="392" y="538"/>
                    <a:pt x="392" y="538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22472" y="-240579"/>
              <a:ext cx="26321" cy="262191"/>
            </a:xfrm>
            <a:custGeom>
              <a:avLst/>
              <a:gdLst/>
              <a:ahLst/>
              <a:cxnLst/>
              <a:rect l="l" t="t" r="r" b="b"/>
              <a:pathLst>
                <a:path w="516" h="5140" extrusionOk="0">
                  <a:moveTo>
                    <a:pt x="516" y="1"/>
                  </a:moveTo>
                  <a:cubicBezTo>
                    <a:pt x="458" y="428"/>
                    <a:pt x="408" y="855"/>
                    <a:pt x="359" y="1283"/>
                  </a:cubicBezTo>
                  <a:lnTo>
                    <a:pt x="222" y="2566"/>
                  </a:lnTo>
                  <a:lnTo>
                    <a:pt x="101" y="3852"/>
                  </a:lnTo>
                  <a:cubicBezTo>
                    <a:pt x="64" y="4280"/>
                    <a:pt x="28" y="4709"/>
                    <a:pt x="0" y="5139"/>
                  </a:cubicBezTo>
                  <a:cubicBezTo>
                    <a:pt x="58" y="4712"/>
                    <a:pt x="108" y="4285"/>
                    <a:pt x="157" y="3857"/>
                  </a:cubicBezTo>
                  <a:lnTo>
                    <a:pt x="295" y="2574"/>
                  </a:lnTo>
                  <a:lnTo>
                    <a:pt x="415" y="1289"/>
                  </a:lnTo>
                  <a:cubicBezTo>
                    <a:pt x="452" y="860"/>
                    <a:pt x="488" y="431"/>
                    <a:pt x="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557720" y="-481653"/>
              <a:ext cx="13518" cy="135942"/>
            </a:xfrm>
            <a:custGeom>
              <a:avLst/>
              <a:gdLst/>
              <a:ahLst/>
              <a:cxnLst/>
              <a:rect l="l" t="t" r="r" b="b"/>
              <a:pathLst>
                <a:path w="265" h="2665" extrusionOk="0">
                  <a:moveTo>
                    <a:pt x="265" y="1"/>
                  </a:moveTo>
                  <a:cubicBezTo>
                    <a:pt x="228" y="221"/>
                    <a:pt x="199" y="443"/>
                    <a:pt x="171" y="664"/>
                  </a:cubicBezTo>
                  <a:cubicBezTo>
                    <a:pt x="143" y="886"/>
                    <a:pt x="121" y="1108"/>
                    <a:pt x="97" y="1329"/>
                  </a:cubicBezTo>
                  <a:cubicBezTo>
                    <a:pt x="78" y="1551"/>
                    <a:pt x="55" y="1774"/>
                    <a:pt x="39" y="1995"/>
                  </a:cubicBezTo>
                  <a:cubicBezTo>
                    <a:pt x="23" y="2218"/>
                    <a:pt x="7" y="2441"/>
                    <a:pt x="0" y="2665"/>
                  </a:cubicBezTo>
                  <a:cubicBezTo>
                    <a:pt x="38" y="2444"/>
                    <a:pt x="66" y="2223"/>
                    <a:pt x="95" y="2001"/>
                  </a:cubicBezTo>
                  <a:cubicBezTo>
                    <a:pt x="123" y="1780"/>
                    <a:pt x="144" y="1558"/>
                    <a:pt x="170" y="1336"/>
                  </a:cubicBezTo>
                  <a:cubicBezTo>
                    <a:pt x="189" y="1113"/>
                    <a:pt x="212" y="892"/>
                    <a:pt x="228" y="670"/>
                  </a:cubicBezTo>
                  <a:cubicBezTo>
                    <a:pt x="243" y="447"/>
                    <a:pt x="258" y="224"/>
                    <a:pt x="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519412" y="-362137"/>
              <a:ext cx="13518" cy="135942"/>
            </a:xfrm>
            <a:custGeom>
              <a:avLst/>
              <a:gdLst/>
              <a:ahLst/>
              <a:cxnLst/>
              <a:rect l="l" t="t" r="r" b="b"/>
              <a:pathLst>
                <a:path w="265" h="2665" extrusionOk="0">
                  <a:moveTo>
                    <a:pt x="265" y="1"/>
                  </a:moveTo>
                  <a:lnTo>
                    <a:pt x="265" y="1"/>
                  </a:lnTo>
                  <a:cubicBezTo>
                    <a:pt x="227" y="221"/>
                    <a:pt x="199" y="442"/>
                    <a:pt x="170" y="664"/>
                  </a:cubicBezTo>
                  <a:cubicBezTo>
                    <a:pt x="142" y="886"/>
                    <a:pt x="121" y="1107"/>
                    <a:pt x="95" y="1329"/>
                  </a:cubicBezTo>
                  <a:cubicBezTo>
                    <a:pt x="76" y="1552"/>
                    <a:pt x="53" y="1774"/>
                    <a:pt x="37" y="1997"/>
                  </a:cubicBezTo>
                  <a:cubicBezTo>
                    <a:pt x="22" y="2218"/>
                    <a:pt x="7" y="2441"/>
                    <a:pt x="0" y="2664"/>
                  </a:cubicBezTo>
                  <a:cubicBezTo>
                    <a:pt x="36" y="2444"/>
                    <a:pt x="66" y="2223"/>
                    <a:pt x="94" y="2001"/>
                  </a:cubicBezTo>
                  <a:cubicBezTo>
                    <a:pt x="122" y="1781"/>
                    <a:pt x="144" y="1558"/>
                    <a:pt x="168" y="1336"/>
                  </a:cubicBezTo>
                  <a:cubicBezTo>
                    <a:pt x="189" y="1114"/>
                    <a:pt x="210" y="893"/>
                    <a:pt x="226" y="670"/>
                  </a:cubicBezTo>
                  <a:cubicBezTo>
                    <a:pt x="243" y="447"/>
                    <a:pt x="258" y="225"/>
                    <a:pt x="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537826" y="-587653"/>
              <a:ext cx="13569" cy="135942"/>
            </a:xfrm>
            <a:custGeom>
              <a:avLst/>
              <a:gdLst/>
              <a:ahLst/>
              <a:cxnLst/>
              <a:rect l="l" t="t" r="r" b="b"/>
              <a:pathLst>
                <a:path w="266" h="2665" extrusionOk="0">
                  <a:moveTo>
                    <a:pt x="265" y="1"/>
                  </a:moveTo>
                  <a:lnTo>
                    <a:pt x="265" y="1"/>
                  </a:lnTo>
                  <a:cubicBezTo>
                    <a:pt x="228" y="221"/>
                    <a:pt x="199" y="443"/>
                    <a:pt x="170" y="663"/>
                  </a:cubicBezTo>
                  <a:cubicBezTo>
                    <a:pt x="143" y="885"/>
                    <a:pt x="121" y="1108"/>
                    <a:pt x="97" y="1329"/>
                  </a:cubicBezTo>
                  <a:cubicBezTo>
                    <a:pt x="76" y="1551"/>
                    <a:pt x="55" y="1772"/>
                    <a:pt x="39" y="1995"/>
                  </a:cubicBezTo>
                  <a:cubicBezTo>
                    <a:pt x="22" y="2218"/>
                    <a:pt x="7" y="2440"/>
                    <a:pt x="0" y="2665"/>
                  </a:cubicBezTo>
                  <a:cubicBezTo>
                    <a:pt x="38" y="2444"/>
                    <a:pt x="66" y="2223"/>
                    <a:pt x="95" y="2001"/>
                  </a:cubicBezTo>
                  <a:cubicBezTo>
                    <a:pt x="123" y="1780"/>
                    <a:pt x="144" y="1558"/>
                    <a:pt x="170" y="1336"/>
                  </a:cubicBezTo>
                  <a:cubicBezTo>
                    <a:pt x="189" y="1113"/>
                    <a:pt x="210" y="892"/>
                    <a:pt x="228" y="669"/>
                  </a:cubicBezTo>
                  <a:cubicBezTo>
                    <a:pt x="243" y="447"/>
                    <a:pt x="258" y="224"/>
                    <a:pt x="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3727285" flipH="1">
            <a:off x="-553829" y="-688075"/>
            <a:ext cx="1773153" cy="1467237"/>
            <a:chOff x="8124450" y="263225"/>
            <a:chExt cx="695400" cy="575425"/>
          </a:xfrm>
        </p:grpSpPr>
        <p:sp>
          <p:nvSpPr>
            <p:cNvPr id="438" name="Google Shape;438;p7"/>
            <p:cNvSpPr/>
            <p:nvPr/>
          </p:nvSpPr>
          <p:spPr>
            <a:xfrm>
              <a:off x="8128975" y="327675"/>
              <a:ext cx="655750" cy="510975"/>
            </a:xfrm>
            <a:custGeom>
              <a:avLst/>
              <a:gdLst/>
              <a:ahLst/>
              <a:cxnLst/>
              <a:rect l="l" t="t" r="r" b="b"/>
              <a:pathLst>
                <a:path w="26230" h="20439" extrusionOk="0">
                  <a:moveTo>
                    <a:pt x="11886" y="0"/>
                  </a:moveTo>
                  <a:cubicBezTo>
                    <a:pt x="11407" y="0"/>
                    <a:pt x="10919" y="332"/>
                    <a:pt x="10723" y="787"/>
                  </a:cubicBezTo>
                  <a:cubicBezTo>
                    <a:pt x="10470" y="1375"/>
                    <a:pt x="10626" y="2078"/>
                    <a:pt x="10970" y="2617"/>
                  </a:cubicBezTo>
                  <a:cubicBezTo>
                    <a:pt x="11245" y="3048"/>
                    <a:pt x="11648" y="3449"/>
                    <a:pt x="11657" y="3959"/>
                  </a:cubicBezTo>
                  <a:cubicBezTo>
                    <a:pt x="11667" y="4475"/>
                    <a:pt x="11162" y="4909"/>
                    <a:pt x="10661" y="4909"/>
                  </a:cubicBezTo>
                  <a:cubicBezTo>
                    <a:pt x="10555" y="4909"/>
                    <a:pt x="10448" y="4889"/>
                    <a:pt x="10347" y="4846"/>
                  </a:cubicBezTo>
                  <a:cubicBezTo>
                    <a:pt x="10124" y="4753"/>
                    <a:pt x="9952" y="4582"/>
                    <a:pt x="9803" y="4386"/>
                  </a:cubicBezTo>
                  <a:cubicBezTo>
                    <a:pt x="9705" y="4256"/>
                    <a:pt x="9618" y="4115"/>
                    <a:pt x="9533" y="3980"/>
                  </a:cubicBezTo>
                  <a:cubicBezTo>
                    <a:pt x="8847" y="2892"/>
                    <a:pt x="7856" y="1772"/>
                    <a:pt x="6578" y="1772"/>
                  </a:cubicBezTo>
                  <a:cubicBezTo>
                    <a:pt x="6565" y="1772"/>
                    <a:pt x="6553" y="1772"/>
                    <a:pt x="6541" y="1773"/>
                  </a:cubicBezTo>
                  <a:cubicBezTo>
                    <a:pt x="5672" y="1787"/>
                    <a:pt x="4883" y="2347"/>
                    <a:pt x="4388" y="3061"/>
                  </a:cubicBezTo>
                  <a:cubicBezTo>
                    <a:pt x="3903" y="3760"/>
                    <a:pt x="3672" y="4747"/>
                    <a:pt x="4155" y="5448"/>
                  </a:cubicBezTo>
                  <a:cubicBezTo>
                    <a:pt x="4594" y="6083"/>
                    <a:pt x="5460" y="6275"/>
                    <a:pt x="5981" y="6842"/>
                  </a:cubicBezTo>
                  <a:cubicBezTo>
                    <a:pt x="6623" y="7542"/>
                    <a:pt x="6564" y="8712"/>
                    <a:pt x="5978" y="9456"/>
                  </a:cubicBezTo>
                  <a:cubicBezTo>
                    <a:pt x="5430" y="10154"/>
                    <a:pt x="4517" y="10495"/>
                    <a:pt x="3625" y="10495"/>
                  </a:cubicBezTo>
                  <a:cubicBezTo>
                    <a:pt x="3565" y="10495"/>
                    <a:pt x="3505" y="10493"/>
                    <a:pt x="3446" y="10490"/>
                  </a:cubicBezTo>
                  <a:cubicBezTo>
                    <a:pt x="3012" y="10467"/>
                    <a:pt x="2577" y="10371"/>
                    <a:pt x="2144" y="10371"/>
                  </a:cubicBezTo>
                  <a:cubicBezTo>
                    <a:pt x="2022" y="10371"/>
                    <a:pt x="1900" y="10379"/>
                    <a:pt x="1778" y="10398"/>
                  </a:cubicBezTo>
                  <a:cubicBezTo>
                    <a:pt x="1130" y="10497"/>
                    <a:pt x="547" y="10939"/>
                    <a:pt x="274" y="11534"/>
                  </a:cubicBezTo>
                  <a:cubicBezTo>
                    <a:pt x="1" y="12129"/>
                    <a:pt x="47" y="12859"/>
                    <a:pt x="392" y="13416"/>
                  </a:cubicBezTo>
                  <a:cubicBezTo>
                    <a:pt x="575" y="13709"/>
                    <a:pt x="857" y="13965"/>
                    <a:pt x="1199" y="14020"/>
                  </a:cubicBezTo>
                  <a:cubicBezTo>
                    <a:pt x="1251" y="14029"/>
                    <a:pt x="1302" y="14032"/>
                    <a:pt x="1354" y="14032"/>
                  </a:cubicBezTo>
                  <a:cubicBezTo>
                    <a:pt x="1530" y="14032"/>
                    <a:pt x="1706" y="13988"/>
                    <a:pt x="1874" y="13934"/>
                  </a:cubicBezTo>
                  <a:cubicBezTo>
                    <a:pt x="2955" y="13587"/>
                    <a:pt x="3867" y="12834"/>
                    <a:pt x="4944" y="12478"/>
                  </a:cubicBezTo>
                  <a:cubicBezTo>
                    <a:pt x="5097" y="12427"/>
                    <a:pt x="5261" y="12385"/>
                    <a:pt x="5421" y="12385"/>
                  </a:cubicBezTo>
                  <a:cubicBezTo>
                    <a:pt x="5528" y="12385"/>
                    <a:pt x="5633" y="12404"/>
                    <a:pt x="5731" y="12452"/>
                  </a:cubicBezTo>
                  <a:cubicBezTo>
                    <a:pt x="6095" y="12629"/>
                    <a:pt x="6180" y="13106"/>
                    <a:pt x="6170" y="13511"/>
                  </a:cubicBezTo>
                  <a:cubicBezTo>
                    <a:pt x="6148" y="14468"/>
                    <a:pt x="5859" y="15397"/>
                    <a:pt x="5718" y="16346"/>
                  </a:cubicBezTo>
                  <a:cubicBezTo>
                    <a:pt x="5575" y="17293"/>
                    <a:pt x="5600" y="18327"/>
                    <a:pt x="6134" y="19122"/>
                  </a:cubicBezTo>
                  <a:cubicBezTo>
                    <a:pt x="6590" y="19801"/>
                    <a:pt x="7371" y="20214"/>
                    <a:pt x="8174" y="20363"/>
                  </a:cubicBezTo>
                  <a:cubicBezTo>
                    <a:pt x="8460" y="20416"/>
                    <a:pt x="8748" y="20438"/>
                    <a:pt x="9037" y="20438"/>
                  </a:cubicBezTo>
                  <a:cubicBezTo>
                    <a:pt x="9564" y="20438"/>
                    <a:pt x="10093" y="20364"/>
                    <a:pt x="10611" y="20260"/>
                  </a:cubicBezTo>
                  <a:cubicBezTo>
                    <a:pt x="11929" y="19994"/>
                    <a:pt x="13352" y="19406"/>
                    <a:pt x="13861" y="18162"/>
                  </a:cubicBezTo>
                  <a:cubicBezTo>
                    <a:pt x="14087" y="17606"/>
                    <a:pt x="14100" y="16987"/>
                    <a:pt x="14266" y="16410"/>
                  </a:cubicBezTo>
                  <a:cubicBezTo>
                    <a:pt x="14529" y="15498"/>
                    <a:pt x="15230" y="14692"/>
                    <a:pt x="16141" y="14425"/>
                  </a:cubicBezTo>
                  <a:cubicBezTo>
                    <a:pt x="16344" y="14365"/>
                    <a:pt x="16556" y="14336"/>
                    <a:pt x="16768" y="14336"/>
                  </a:cubicBezTo>
                  <a:cubicBezTo>
                    <a:pt x="17508" y="14336"/>
                    <a:pt x="18252" y="14688"/>
                    <a:pt x="18632" y="15321"/>
                  </a:cubicBezTo>
                  <a:cubicBezTo>
                    <a:pt x="19046" y="16015"/>
                    <a:pt x="18989" y="16880"/>
                    <a:pt x="19105" y="17680"/>
                  </a:cubicBezTo>
                  <a:cubicBezTo>
                    <a:pt x="19222" y="18480"/>
                    <a:pt x="19675" y="19375"/>
                    <a:pt x="20480" y="19460"/>
                  </a:cubicBezTo>
                  <a:cubicBezTo>
                    <a:pt x="20517" y="19464"/>
                    <a:pt x="20554" y="19466"/>
                    <a:pt x="20591" y="19466"/>
                  </a:cubicBezTo>
                  <a:cubicBezTo>
                    <a:pt x="21351" y="19466"/>
                    <a:pt x="21954" y="18640"/>
                    <a:pt x="21937" y="17862"/>
                  </a:cubicBezTo>
                  <a:cubicBezTo>
                    <a:pt x="21919" y="16872"/>
                    <a:pt x="21208" y="16045"/>
                    <a:pt x="20878" y="15111"/>
                  </a:cubicBezTo>
                  <a:cubicBezTo>
                    <a:pt x="20426" y="13826"/>
                    <a:pt x="20737" y="12345"/>
                    <a:pt x="21510" y="11221"/>
                  </a:cubicBezTo>
                  <a:cubicBezTo>
                    <a:pt x="22283" y="10099"/>
                    <a:pt x="23468" y="9306"/>
                    <a:pt x="24738" y="8809"/>
                  </a:cubicBezTo>
                  <a:cubicBezTo>
                    <a:pt x="25398" y="8550"/>
                    <a:pt x="26230" y="8173"/>
                    <a:pt x="26192" y="7464"/>
                  </a:cubicBezTo>
                  <a:cubicBezTo>
                    <a:pt x="26165" y="6939"/>
                    <a:pt x="25600" y="6584"/>
                    <a:pt x="25069" y="6584"/>
                  </a:cubicBezTo>
                  <a:cubicBezTo>
                    <a:pt x="25037" y="6584"/>
                    <a:pt x="25005" y="6585"/>
                    <a:pt x="24974" y="6588"/>
                  </a:cubicBezTo>
                  <a:cubicBezTo>
                    <a:pt x="24417" y="6632"/>
                    <a:pt x="23930" y="6963"/>
                    <a:pt x="23468" y="7277"/>
                  </a:cubicBezTo>
                  <a:cubicBezTo>
                    <a:pt x="23005" y="7589"/>
                    <a:pt x="22506" y="7907"/>
                    <a:pt x="21947" y="7920"/>
                  </a:cubicBezTo>
                  <a:cubicBezTo>
                    <a:pt x="21937" y="7920"/>
                    <a:pt x="21927" y="7921"/>
                    <a:pt x="21917" y="7921"/>
                  </a:cubicBezTo>
                  <a:cubicBezTo>
                    <a:pt x="21804" y="7921"/>
                    <a:pt x="21690" y="7905"/>
                    <a:pt x="21593" y="7847"/>
                  </a:cubicBezTo>
                  <a:cubicBezTo>
                    <a:pt x="21362" y="7706"/>
                    <a:pt x="21329" y="7381"/>
                    <a:pt x="21383" y="7114"/>
                  </a:cubicBezTo>
                  <a:cubicBezTo>
                    <a:pt x="21534" y="6357"/>
                    <a:pt x="22139" y="5789"/>
                    <a:pt x="22634" y="5196"/>
                  </a:cubicBezTo>
                  <a:cubicBezTo>
                    <a:pt x="23017" y="4736"/>
                    <a:pt x="23726" y="3662"/>
                    <a:pt x="23199" y="3091"/>
                  </a:cubicBezTo>
                  <a:cubicBezTo>
                    <a:pt x="22923" y="2790"/>
                    <a:pt x="22492" y="2670"/>
                    <a:pt x="22064" y="2670"/>
                  </a:cubicBezTo>
                  <a:cubicBezTo>
                    <a:pt x="21759" y="2670"/>
                    <a:pt x="21457" y="2731"/>
                    <a:pt x="21212" y="2832"/>
                  </a:cubicBezTo>
                  <a:cubicBezTo>
                    <a:pt x="20556" y="3102"/>
                    <a:pt x="20042" y="3626"/>
                    <a:pt x="19551" y="4140"/>
                  </a:cubicBezTo>
                  <a:cubicBezTo>
                    <a:pt x="19061" y="4652"/>
                    <a:pt x="18553" y="5180"/>
                    <a:pt x="17901" y="5462"/>
                  </a:cubicBezTo>
                  <a:cubicBezTo>
                    <a:pt x="17577" y="5603"/>
                    <a:pt x="17225" y="5671"/>
                    <a:pt x="16872" y="5671"/>
                  </a:cubicBezTo>
                  <a:cubicBezTo>
                    <a:pt x="16200" y="5671"/>
                    <a:pt x="15526" y="5425"/>
                    <a:pt x="15036" y="4964"/>
                  </a:cubicBezTo>
                  <a:cubicBezTo>
                    <a:pt x="14404" y="4372"/>
                    <a:pt x="14105" y="3518"/>
                    <a:pt x="13818" y="2702"/>
                  </a:cubicBezTo>
                  <a:cubicBezTo>
                    <a:pt x="13578" y="2020"/>
                    <a:pt x="13329" y="1332"/>
                    <a:pt x="12936" y="725"/>
                  </a:cubicBezTo>
                  <a:cubicBezTo>
                    <a:pt x="12772" y="470"/>
                    <a:pt x="12572" y="223"/>
                    <a:pt x="12299" y="92"/>
                  </a:cubicBezTo>
                  <a:cubicBezTo>
                    <a:pt x="12167" y="29"/>
                    <a:pt x="12027" y="0"/>
                    <a:pt x="1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8590475" y="277350"/>
              <a:ext cx="79700" cy="111125"/>
            </a:xfrm>
            <a:custGeom>
              <a:avLst/>
              <a:gdLst/>
              <a:ahLst/>
              <a:cxnLst/>
              <a:rect l="l" t="t" r="r" b="b"/>
              <a:pathLst>
                <a:path w="3188" h="4445" extrusionOk="0">
                  <a:moveTo>
                    <a:pt x="1531" y="0"/>
                  </a:moveTo>
                  <a:cubicBezTo>
                    <a:pt x="1087" y="0"/>
                    <a:pt x="1649" y="2529"/>
                    <a:pt x="1" y="4445"/>
                  </a:cubicBezTo>
                  <a:cubicBezTo>
                    <a:pt x="1" y="4445"/>
                    <a:pt x="3188" y="1804"/>
                    <a:pt x="1972" y="361"/>
                  </a:cubicBezTo>
                  <a:cubicBezTo>
                    <a:pt x="1761" y="111"/>
                    <a:pt x="1624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8686600" y="642750"/>
              <a:ext cx="133250" cy="72550"/>
            </a:xfrm>
            <a:custGeom>
              <a:avLst/>
              <a:gdLst/>
              <a:ahLst/>
              <a:cxnLst/>
              <a:rect l="l" t="t" r="r" b="b"/>
              <a:pathLst>
                <a:path w="5330" h="2902" extrusionOk="0">
                  <a:moveTo>
                    <a:pt x="2328" y="0"/>
                  </a:moveTo>
                  <a:cubicBezTo>
                    <a:pt x="1348" y="0"/>
                    <a:pt x="1004" y="606"/>
                    <a:pt x="1004" y="606"/>
                  </a:cubicBezTo>
                  <a:cubicBezTo>
                    <a:pt x="1004" y="606"/>
                    <a:pt x="1" y="1755"/>
                    <a:pt x="2104" y="2696"/>
                  </a:cubicBezTo>
                  <a:cubicBezTo>
                    <a:pt x="2424" y="2840"/>
                    <a:pt x="2729" y="2902"/>
                    <a:pt x="3007" y="2902"/>
                  </a:cubicBezTo>
                  <a:cubicBezTo>
                    <a:pt x="4562" y="2902"/>
                    <a:pt x="5329" y="964"/>
                    <a:pt x="3636" y="288"/>
                  </a:cubicBezTo>
                  <a:cubicBezTo>
                    <a:pt x="3110" y="78"/>
                    <a:pt x="2678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8124450" y="314900"/>
              <a:ext cx="655750" cy="510975"/>
            </a:xfrm>
            <a:custGeom>
              <a:avLst/>
              <a:gdLst/>
              <a:ahLst/>
              <a:cxnLst/>
              <a:rect l="l" t="t" r="r" b="b"/>
              <a:pathLst>
                <a:path w="26230" h="20439" extrusionOk="0">
                  <a:moveTo>
                    <a:pt x="11885" y="0"/>
                  </a:moveTo>
                  <a:cubicBezTo>
                    <a:pt x="11406" y="0"/>
                    <a:pt x="10918" y="331"/>
                    <a:pt x="10723" y="787"/>
                  </a:cubicBezTo>
                  <a:cubicBezTo>
                    <a:pt x="10469" y="1376"/>
                    <a:pt x="10626" y="2078"/>
                    <a:pt x="10971" y="2617"/>
                  </a:cubicBezTo>
                  <a:cubicBezTo>
                    <a:pt x="11246" y="3048"/>
                    <a:pt x="11648" y="3449"/>
                    <a:pt x="11658" y="3959"/>
                  </a:cubicBezTo>
                  <a:cubicBezTo>
                    <a:pt x="11667" y="4475"/>
                    <a:pt x="11162" y="4908"/>
                    <a:pt x="10661" y="4908"/>
                  </a:cubicBezTo>
                  <a:cubicBezTo>
                    <a:pt x="10555" y="4908"/>
                    <a:pt x="10449" y="4889"/>
                    <a:pt x="10348" y="4847"/>
                  </a:cubicBezTo>
                  <a:cubicBezTo>
                    <a:pt x="10124" y="4753"/>
                    <a:pt x="9953" y="4582"/>
                    <a:pt x="9804" y="4386"/>
                  </a:cubicBezTo>
                  <a:cubicBezTo>
                    <a:pt x="9707" y="4257"/>
                    <a:pt x="9619" y="4116"/>
                    <a:pt x="9532" y="3980"/>
                  </a:cubicBezTo>
                  <a:cubicBezTo>
                    <a:pt x="8847" y="2893"/>
                    <a:pt x="7858" y="1772"/>
                    <a:pt x="6577" y="1772"/>
                  </a:cubicBezTo>
                  <a:cubicBezTo>
                    <a:pt x="6565" y="1772"/>
                    <a:pt x="6553" y="1773"/>
                    <a:pt x="6541" y="1773"/>
                  </a:cubicBezTo>
                  <a:cubicBezTo>
                    <a:pt x="5673" y="1787"/>
                    <a:pt x="4883" y="2347"/>
                    <a:pt x="4388" y="3061"/>
                  </a:cubicBezTo>
                  <a:cubicBezTo>
                    <a:pt x="3903" y="3760"/>
                    <a:pt x="3671" y="4747"/>
                    <a:pt x="4155" y="5448"/>
                  </a:cubicBezTo>
                  <a:cubicBezTo>
                    <a:pt x="4594" y="6083"/>
                    <a:pt x="5460" y="6274"/>
                    <a:pt x="5982" y="6842"/>
                  </a:cubicBezTo>
                  <a:cubicBezTo>
                    <a:pt x="6623" y="7540"/>
                    <a:pt x="6565" y="8712"/>
                    <a:pt x="5979" y="9456"/>
                  </a:cubicBezTo>
                  <a:cubicBezTo>
                    <a:pt x="5429" y="10154"/>
                    <a:pt x="4517" y="10495"/>
                    <a:pt x="3626" y="10495"/>
                  </a:cubicBezTo>
                  <a:cubicBezTo>
                    <a:pt x="3566" y="10495"/>
                    <a:pt x="3506" y="10493"/>
                    <a:pt x="3447" y="10490"/>
                  </a:cubicBezTo>
                  <a:cubicBezTo>
                    <a:pt x="3010" y="10467"/>
                    <a:pt x="2573" y="10371"/>
                    <a:pt x="2139" y="10371"/>
                  </a:cubicBezTo>
                  <a:cubicBezTo>
                    <a:pt x="2019" y="10371"/>
                    <a:pt x="1898" y="10378"/>
                    <a:pt x="1778" y="10397"/>
                  </a:cubicBezTo>
                  <a:cubicBezTo>
                    <a:pt x="1131" y="10498"/>
                    <a:pt x="547" y="10939"/>
                    <a:pt x="274" y="11534"/>
                  </a:cubicBezTo>
                  <a:cubicBezTo>
                    <a:pt x="0" y="12128"/>
                    <a:pt x="46" y="12859"/>
                    <a:pt x="392" y="13414"/>
                  </a:cubicBezTo>
                  <a:cubicBezTo>
                    <a:pt x="576" y="13709"/>
                    <a:pt x="857" y="13966"/>
                    <a:pt x="1199" y="14020"/>
                  </a:cubicBezTo>
                  <a:cubicBezTo>
                    <a:pt x="1249" y="14028"/>
                    <a:pt x="1300" y="14032"/>
                    <a:pt x="1351" y="14032"/>
                  </a:cubicBezTo>
                  <a:cubicBezTo>
                    <a:pt x="1528" y="14032"/>
                    <a:pt x="1705" y="13988"/>
                    <a:pt x="1875" y="13934"/>
                  </a:cubicBezTo>
                  <a:cubicBezTo>
                    <a:pt x="2955" y="13587"/>
                    <a:pt x="3867" y="12835"/>
                    <a:pt x="4945" y="12478"/>
                  </a:cubicBezTo>
                  <a:cubicBezTo>
                    <a:pt x="5097" y="12427"/>
                    <a:pt x="5262" y="12385"/>
                    <a:pt x="5421" y="12385"/>
                  </a:cubicBezTo>
                  <a:cubicBezTo>
                    <a:pt x="5528" y="12385"/>
                    <a:pt x="5633" y="12404"/>
                    <a:pt x="5731" y="12452"/>
                  </a:cubicBezTo>
                  <a:cubicBezTo>
                    <a:pt x="6095" y="12627"/>
                    <a:pt x="6180" y="13105"/>
                    <a:pt x="6171" y="13511"/>
                  </a:cubicBezTo>
                  <a:cubicBezTo>
                    <a:pt x="6148" y="14468"/>
                    <a:pt x="5860" y="15397"/>
                    <a:pt x="5718" y="16346"/>
                  </a:cubicBezTo>
                  <a:cubicBezTo>
                    <a:pt x="5577" y="17293"/>
                    <a:pt x="5600" y="18327"/>
                    <a:pt x="6135" y="19122"/>
                  </a:cubicBezTo>
                  <a:cubicBezTo>
                    <a:pt x="6591" y="19801"/>
                    <a:pt x="7371" y="20214"/>
                    <a:pt x="8175" y="20362"/>
                  </a:cubicBezTo>
                  <a:cubicBezTo>
                    <a:pt x="8461" y="20415"/>
                    <a:pt x="8751" y="20438"/>
                    <a:pt x="9041" y="20438"/>
                  </a:cubicBezTo>
                  <a:cubicBezTo>
                    <a:pt x="9566" y="20438"/>
                    <a:pt x="10094" y="20364"/>
                    <a:pt x="10610" y="20260"/>
                  </a:cubicBezTo>
                  <a:cubicBezTo>
                    <a:pt x="11928" y="19994"/>
                    <a:pt x="13353" y="19407"/>
                    <a:pt x="13861" y="18160"/>
                  </a:cubicBezTo>
                  <a:cubicBezTo>
                    <a:pt x="14088" y="17605"/>
                    <a:pt x="14100" y="16986"/>
                    <a:pt x="14267" y="16411"/>
                  </a:cubicBezTo>
                  <a:cubicBezTo>
                    <a:pt x="14530" y="15498"/>
                    <a:pt x="15230" y="14692"/>
                    <a:pt x="16141" y="14425"/>
                  </a:cubicBezTo>
                  <a:cubicBezTo>
                    <a:pt x="16344" y="14365"/>
                    <a:pt x="16556" y="14336"/>
                    <a:pt x="16768" y="14336"/>
                  </a:cubicBezTo>
                  <a:cubicBezTo>
                    <a:pt x="17508" y="14336"/>
                    <a:pt x="18252" y="14688"/>
                    <a:pt x="18631" y="15321"/>
                  </a:cubicBezTo>
                  <a:cubicBezTo>
                    <a:pt x="19047" y="16015"/>
                    <a:pt x="18990" y="16880"/>
                    <a:pt x="19106" y="17680"/>
                  </a:cubicBezTo>
                  <a:cubicBezTo>
                    <a:pt x="19221" y="18480"/>
                    <a:pt x="19676" y="19375"/>
                    <a:pt x="20481" y="19460"/>
                  </a:cubicBezTo>
                  <a:cubicBezTo>
                    <a:pt x="20518" y="19464"/>
                    <a:pt x="20555" y="19466"/>
                    <a:pt x="20592" y="19466"/>
                  </a:cubicBezTo>
                  <a:cubicBezTo>
                    <a:pt x="21351" y="19466"/>
                    <a:pt x="21953" y="18641"/>
                    <a:pt x="21938" y="17863"/>
                  </a:cubicBezTo>
                  <a:cubicBezTo>
                    <a:pt x="21918" y="16872"/>
                    <a:pt x="21207" y="16045"/>
                    <a:pt x="20879" y="15111"/>
                  </a:cubicBezTo>
                  <a:cubicBezTo>
                    <a:pt x="20426" y="13826"/>
                    <a:pt x="20738" y="12345"/>
                    <a:pt x="21511" y="11221"/>
                  </a:cubicBezTo>
                  <a:cubicBezTo>
                    <a:pt x="22282" y="10098"/>
                    <a:pt x="23468" y="9306"/>
                    <a:pt x="24737" y="8810"/>
                  </a:cubicBezTo>
                  <a:cubicBezTo>
                    <a:pt x="25399" y="8551"/>
                    <a:pt x="26230" y="8174"/>
                    <a:pt x="26194" y="7464"/>
                  </a:cubicBezTo>
                  <a:cubicBezTo>
                    <a:pt x="26165" y="6939"/>
                    <a:pt x="25601" y="6584"/>
                    <a:pt x="25070" y="6584"/>
                  </a:cubicBezTo>
                  <a:cubicBezTo>
                    <a:pt x="25038" y="6584"/>
                    <a:pt x="25006" y="6585"/>
                    <a:pt x="24975" y="6588"/>
                  </a:cubicBezTo>
                  <a:cubicBezTo>
                    <a:pt x="24418" y="6632"/>
                    <a:pt x="23930" y="6963"/>
                    <a:pt x="23468" y="7276"/>
                  </a:cubicBezTo>
                  <a:cubicBezTo>
                    <a:pt x="23006" y="7589"/>
                    <a:pt x="22505" y="7907"/>
                    <a:pt x="21947" y="7920"/>
                  </a:cubicBezTo>
                  <a:cubicBezTo>
                    <a:pt x="21937" y="7921"/>
                    <a:pt x="21927" y="7921"/>
                    <a:pt x="21916" y="7921"/>
                  </a:cubicBezTo>
                  <a:cubicBezTo>
                    <a:pt x="21804" y="7921"/>
                    <a:pt x="21689" y="7905"/>
                    <a:pt x="21594" y="7847"/>
                  </a:cubicBezTo>
                  <a:cubicBezTo>
                    <a:pt x="21363" y="7706"/>
                    <a:pt x="21330" y="7381"/>
                    <a:pt x="21383" y="7114"/>
                  </a:cubicBezTo>
                  <a:cubicBezTo>
                    <a:pt x="21535" y="6356"/>
                    <a:pt x="22138" y="5789"/>
                    <a:pt x="22633" y="5196"/>
                  </a:cubicBezTo>
                  <a:cubicBezTo>
                    <a:pt x="23016" y="4734"/>
                    <a:pt x="23727" y="3662"/>
                    <a:pt x="23200" y="3089"/>
                  </a:cubicBezTo>
                  <a:cubicBezTo>
                    <a:pt x="22923" y="2790"/>
                    <a:pt x="22492" y="2669"/>
                    <a:pt x="22063" y="2669"/>
                  </a:cubicBezTo>
                  <a:cubicBezTo>
                    <a:pt x="21759" y="2669"/>
                    <a:pt x="21457" y="2730"/>
                    <a:pt x="21213" y="2830"/>
                  </a:cubicBezTo>
                  <a:cubicBezTo>
                    <a:pt x="20555" y="3102"/>
                    <a:pt x="20043" y="3626"/>
                    <a:pt x="19551" y="4140"/>
                  </a:cubicBezTo>
                  <a:cubicBezTo>
                    <a:pt x="19060" y="4652"/>
                    <a:pt x="18552" y="5180"/>
                    <a:pt x="17900" y="5462"/>
                  </a:cubicBezTo>
                  <a:cubicBezTo>
                    <a:pt x="17576" y="5603"/>
                    <a:pt x="17224" y="5671"/>
                    <a:pt x="16871" y="5671"/>
                  </a:cubicBezTo>
                  <a:cubicBezTo>
                    <a:pt x="16200" y="5671"/>
                    <a:pt x="15526" y="5425"/>
                    <a:pt x="15035" y="4965"/>
                  </a:cubicBezTo>
                  <a:cubicBezTo>
                    <a:pt x="14405" y="4372"/>
                    <a:pt x="14104" y="3518"/>
                    <a:pt x="13818" y="2702"/>
                  </a:cubicBezTo>
                  <a:cubicBezTo>
                    <a:pt x="13579" y="2020"/>
                    <a:pt x="13330" y="1332"/>
                    <a:pt x="12937" y="725"/>
                  </a:cubicBezTo>
                  <a:cubicBezTo>
                    <a:pt x="12772" y="470"/>
                    <a:pt x="12573" y="223"/>
                    <a:pt x="12298" y="92"/>
                  </a:cubicBezTo>
                  <a:cubicBezTo>
                    <a:pt x="12167" y="29"/>
                    <a:pt x="12026" y="0"/>
                    <a:pt x="11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8596150" y="263225"/>
              <a:ext cx="67700" cy="115975"/>
            </a:xfrm>
            <a:custGeom>
              <a:avLst/>
              <a:gdLst/>
              <a:ahLst/>
              <a:cxnLst/>
              <a:rect l="l" t="t" r="r" b="b"/>
              <a:pathLst>
                <a:path w="2708" h="4639" extrusionOk="0">
                  <a:moveTo>
                    <a:pt x="797" y="0"/>
                  </a:moveTo>
                  <a:cubicBezTo>
                    <a:pt x="305" y="0"/>
                    <a:pt x="1330" y="2442"/>
                    <a:pt x="1" y="4638"/>
                  </a:cubicBezTo>
                  <a:cubicBezTo>
                    <a:pt x="1" y="4638"/>
                    <a:pt x="2708" y="1507"/>
                    <a:pt x="1269" y="284"/>
                  </a:cubicBezTo>
                  <a:cubicBezTo>
                    <a:pt x="1039" y="89"/>
                    <a:pt x="890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8682075" y="629975"/>
              <a:ext cx="133225" cy="72575"/>
            </a:xfrm>
            <a:custGeom>
              <a:avLst/>
              <a:gdLst/>
              <a:ahLst/>
              <a:cxnLst/>
              <a:rect l="l" t="t" r="r" b="b"/>
              <a:pathLst>
                <a:path w="5329" h="2903" extrusionOk="0">
                  <a:moveTo>
                    <a:pt x="2327" y="0"/>
                  </a:moveTo>
                  <a:cubicBezTo>
                    <a:pt x="1347" y="0"/>
                    <a:pt x="1003" y="604"/>
                    <a:pt x="1003" y="604"/>
                  </a:cubicBezTo>
                  <a:cubicBezTo>
                    <a:pt x="1003" y="604"/>
                    <a:pt x="0" y="1755"/>
                    <a:pt x="2104" y="2697"/>
                  </a:cubicBezTo>
                  <a:cubicBezTo>
                    <a:pt x="2424" y="2840"/>
                    <a:pt x="2728" y="2902"/>
                    <a:pt x="3007" y="2902"/>
                  </a:cubicBezTo>
                  <a:cubicBezTo>
                    <a:pt x="4562" y="2902"/>
                    <a:pt x="5329" y="964"/>
                    <a:pt x="3635" y="288"/>
                  </a:cubicBezTo>
                  <a:cubicBezTo>
                    <a:pt x="3109" y="78"/>
                    <a:pt x="2677" y="0"/>
                    <a:pt x="2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8231625" y="385075"/>
              <a:ext cx="28000" cy="60075"/>
            </a:xfrm>
            <a:custGeom>
              <a:avLst/>
              <a:gdLst/>
              <a:ahLst/>
              <a:cxnLst/>
              <a:rect l="l" t="t" r="r" b="b"/>
              <a:pathLst>
                <a:path w="1120" h="2403" extrusionOk="0">
                  <a:moveTo>
                    <a:pt x="1120" y="0"/>
                  </a:moveTo>
                  <a:cubicBezTo>
                    <a:pt x="656" y="164"/>
                    <a:pt x="262" y="533"/>
                    <a:pt x="94" y="1002"/>
                  </a:cubicBezTo>
                  <a:cubicBezTo>
                    <a:pt x="23" y="1211"/>
                    <a:pt x="0" y="1439"/>
                    <a:pt x="36" y="1657"/>
                  </a:cubicBezTo>
                  <a:cubicBezTo>
                    <a:pt x="78" y="1932"/>
                    <a:pt x="200" y="2192"/>
                    <a:pt x="369" y="2402"/>
                  </a:cubicBezTo>
                  <a:cubicBezTo>
                    <a:pt x="285" y="2160"/>
                    <a:pt x="220" y="1924"/>
                    <a:pt x="203" y="1683"/>
                  </a:cubicBezTo>
                  <a:cubicBezTo>
                    <a:pt x="146" y="976"/>
                    <a:pt x="589" y="421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8391825" y="341725"/>
              <a:ext cx="44625" cy="106950"/>
            </a:xfrm>
            <a:custGeom>
              <a:avLst/>
              <a:gdLst/>
              <a:ahLst/>
              <a:cxnLst/>
              <a:rect l="l" t="t" r="r" b="b"/>
              <a:pathLst>
                <a:path w="1785" h="4278" extrusionOk="0">
                  <a:moveTo>
                    <a:pt x="415" y="0"/>
                  </a:moveTo>
                  <a:cubicBezTo>
                    <a:pt x="243" y="681"/>
                    <a:pt x="442" y="1434"/>
                    <a:pt x="892" y="1969"/>
                  </a:cubicBezTo>
                  <a:cubicBezTo>
                    <a:pt x="956" y="2045"/>
                    <a:pt x="1032" y="2120"/>
                    <a:pt x="1101" y="2191"/>
                  </a:cubicBezTo>
                  <a:cubicBezTo>
                    <a:pt x="1183" y="2274"/>
                    <a:pt x="1252" y="2370"/>
                    <a:pt x="1300" y="2476"/>
                  </a:cubicBezTo>
                  <a:cubicBezTo>
                    <a:pt x="1564" y="3063"/>
                    <a:pt x="1149" y="3808"/>
                    <a:pt x="631" y="4113"/>
                  </a:cubicBezTo>
                  <a:cubicBezTo>
                    <a:pt x="513" y="4183"/>
                    <a:pt x="377" y="4230"/>
                    <a:pt x="241" y="4230"/>
                  </a:cubicBezTo>
                  <a:cubicBezTo>
                    <a:pt x="160" y="4230"/>
                    <a:pt x="78" y="4213"/>
                    <a:pt x="0" y="4174"/>
                  </a:cubicBezTo>
                  <a:lnTo>
                    <a:pt x="0" y="4174"/>
                  </a:lnTo>
                  <a:cubicBezTo>
                    <a:pt x="97" y="4248"/>
                    <a:pt x="212" y="4278"/>
                    <a:pt x="330" y="4278"/>
                  </a:cubicBezTo>
                  <a:cubicBezTo>
                    <a:pt x="448" y="4278"/>
                    <a:pt x="568" y="4248"/>
                    <a:pt x="674" y="4201"/>
                  </a:cubicBezTo>
                  <a:cubicBezTo>
                    <a:pt x="1314" y="3907"/>
                    <a:pt x="1785" y="3077"/>
                    <a:pt x="1480" y="2394"/>
                  </a:cubicBezTo>
                  <a:cubicBezTo>
                    <a:pt x="1415" y="2252"/>
                    <a:pt x="1320" y="2127"/>
                    <a:pt x="1206" y="2022"/>
                  </a:cubicBezTo>
                  <a:lnTo>
                    <a:pt x="1147" y="1965"/>
                  </a:lnTo>
                  <a:cubicBezTo>
                    <a:pt x="1031" y="1850"/>
                    <a:pt x="926" y="1723"/>
                    <a:pt x="833" y="1588"/>
                  </a:cubicBezTo>
                  <a:cubicBezTo>
                    <a:pt x="523" y="1126"/>
                    <a:pt x="376" y="556"/>
                    <a:pt x="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8320525" y="386575"/>
              <a:ext cx="30700" cy="29825"/>
            </a:xfrm>
            <a:custGeom>
              <a:avLst/>
              <a:gdLst/>
              <a:ahLst/>
              <a:cxnLst/>
              <a:rect l="l" t="t" r="r" b="b"/>
              <a:pathLst>
                <a:path w="1228" h="1193" extrusionOk="0">
                  <a:moveTo>
                    <a:pt x="136" y="1"/>
                  </a:moveTo>
                  <a:cubicBezTo>
                    <a:pt x="89" y="1"/>
                    <a:pt x="40" y="9"/>
                    <a:pt x="0" y="33"/>
                  </a:cubicBezTo>
                  <a:cubicBezTo>
                    <a:pt x="242" y="47"/>
                    <a:pt x="501" y="355"/>
                    <a:pt x="656" y="528"/>
                  </a:cubicBezTo>
                  <a:cubicBezTo>
                    <a:pt x="784" y="676"/>
                    <a:pt x="908" y="836"/>
                    <a:pt x="1039" y="985"/>
                  </a:cubicBezTo>
                  <a:cubicBezTo>
                    <a:pt x="1098" y="1057"/>
                    <a:pt x="1157" y="1126"/>
                    <a:pt x="1228" y="1192"/>
                  </a:cubicBezTo>
                  <a:cubicBezTo>
                    <a:pt x="1199" y="1083"/>
                    <a:pt x="1160" y="975"/>
                    <a:pt x="1111" y="874"/>
                  </a:cubicBezTo>
                  <a:cubicBezTo>
                    <a:pt x="948" y="538"/>
                    <a:pt x="701" y="199"/>
                    <a:pt x="347" y="47"/>
                  </a:cubicBezTo>
                  <a:cubicBezTo>
                    <a:pt x="291" y="24"/>
                    <a:pt x="233" y="7"/>
                    <a:pt x="173" y="2"/>
                  </a:cubicBezTo>
                  <a:cubicBezTo>
                    <a:pt x="161" y="1"/>
                    <a:pt x="149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8242925" y="531050"/>
              <a:ext cx="54700" cy="54150"/>
            </a:xfrm>
            <a:custGeom>
              <a:avLst/>
              <a:gdLst/>
              <a:ahLst/>
              <a:cxnLst/>
              <a:rect l="l" t="t" r="r" b="b"/>
              <a:pathLst>
                <a:path w="2188" h="2166" extrusionOk="0">
                  <a:moveTo>
                    <a:pt x="2022" y="1"/>
                  </a:moveTo>
                  <a:lnTo>
                    <a:pt x="2022" y="1"/>
                  </a:lnTo>
                  <a:cubicBezTo>
                    <a:pt x="2071" y="485"/>
                    <a:pt x="1868" y="962"/>
                    <a:pt x="1523" y="1295"/>
                  </a:cubicBezTo>
                  <a:cubicBezTo>
                    <a:pt x="1097" y="1711"/>
                    <a:pt x="544" y="1934"/>
                    <a:pt x="0" y="2165"/>
                  </a:cubicBezTo>
                  <a:cubicBezTo>
                    <a:pt x="589" y="2099"/>
                    <a:pt x="1187" y="1885"/>
                    <a:pt x="1623" y="1470"/>
                  </a:cubicBezTo>
                  <a:cubicBezTo>
                    <a:pt x="1661" y="1436"/>
                    <a:pt x="1701" y="1391"/>
                    <a:pt x="1736" y="1354"/>
                  </a:cubicBezTo>
                  <a:cubicBezTo>
                    <a:pt x="1767" y="1313"/>
                    <a:pt x="1809" y="1266"/>
                    <a:pt x="1836" y="1224"/>
                  </a:cubicBezTo>
                  <a:cubicBezTo>
                    <a:pt x="2084" y="877"/>
                    <a:pt x="2187" y="402"/>
                    <a:pt x="2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8141750" y="632700"/>
              <a:ext cx="33525" cy="22175"/>
            </a:xfrm>
            <a:custGeom>
              <a:avLst/>
              <a:gdLst/>
              <a:ahLst/>
              <a:cxnLst/>
              <a:rect l="l" t="t" r="r" b="b"/>
              <a:pathLst>
                <a:path w="1341" h="887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450"/>
                    <a:pt x="350" y="886"/>
                    <a:pt x="780" y="886"/>
                  </a:cubicBezTo>
                  <a:cubicBezTo>
                    <a:pt x="877" y="886"/>
                    <a:pt x="979" y="864"/>
                    <a:pt x="1084" y="815"/>
                  </a:cubicBezTo>
                  <a:cubicBezTo>
                    <a:pt x="1091" y="812"/>
                    <a:pt x="1104" y="805"/>
                    <a:pt x="1111" y="802"/>
                  </a:cubicBezTo>
                  <a:cubicBezTo>
                    <a:pt x="1160" y="774"/>
                    <a:pt x="1214" y="740"/>
                    <a:pt x="1257" y="704"/>
                  </a:cubicBezTo>
                  <a:cubicBezTo>
                    <a:pt x="1287" y="679"/>
                    <a:pt x="1314" y="652"/>
                    <a:pt x="1340" y="625"/>
                  </a:cubicBezTo>
                  <a:lnTo>
                    <a:pt x="1340" y="625"/>
                  </a:lnTo>
                  <a:cubicBezTo>
                    <a:pt x="1303" y="633"/>
                    <a:pt x="1267" y="645"/>
                    <a:pt x="1231" y="655"/>
                  </a:cubicBezTo>
                  <a:cubicBezTo>
                    <a:pt x="1162" y="674"/>
                    <a:pt x="1091" y="692"/>
                    <a:pt x="1021" y="702"/>
                  </a:cubicBezTo>
                  <a:cubicBezTo>
                    <a:pt x="974" y="711"/>
                    <a:pt x="929" y="715"/>
                    <a:pt x="886" y="715"/>
                  </a:cubicBezTo>
                  <a:cubicBezTo>
                    <a:pt x="467" y="715"/>
                    <a:pt x="222" y="34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8269025" y="707925"/>
              <a:ext cx="70550" cy="104125"/>
            </a:xfrm>
            <a:custGeom>
              <a:avLst/>
              <a:gdLst/>
              <a:ahLst/>
              <a:cxnLst/>
              <a:rect l="l" t="t" r="r" b="b"/>
              <a:pathLst>
                <a:path w="2822" h="4165" extrusionOk="0">
                  <a:moveTo>
                    <a:pt x="417" y="0"/>
                  </a:moveTo>
                  <a:cubicBezTo>
                    <a:pt x="1" y="1416"/>
                    <a:pt x="179" y="3440"/>
                    <a:pt x="1775" y="4009"/>
                  </a:cubicBezTo>
                  <a:cubicBezTo>
                    <a:pt x="2072" y="4117"/>
                    <a:pt x="2391" y="4164"/>
                    <a:pt x="2705" y="4164"/>
                  </a:cubicBezTo>
                  <a:cubicBezTo>
                    <a:pt x="2744" y="4164"/>
                    <a:pt x="2782" y="4163"/>
                    <a:pt x="2821" y="4162"/>
                  </a:cubicBezTo>
                  <a:cubicBezTo>
                    <a:pt x="2110" y="4067"/>
                    <a:pt x="1415" y="3808"/>
                    <a:pt x="975" y="3218"/>
                  </a:cubicBezTo>
                  <a:cubicBezTo>
                    <a:pt x="319" y="2347"/>
                    <a:pt x="304" y="1044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8571975" y="422050"/>
              <a:ext cx="50425" cy="38525"/>
            </a:xfrm>
            <a:custGeom>
              <a:avLst/>
              <a:gdLst/>
              <a:ahLst/>
              <a:cxnLst/>
              <a:rect l="l" t="t" r="r" b="b"/>
              <a:pathLst>
                <a:path w="2017" h="1541" extrusionOk="0">
                  <a:moveTo>
                    <a:pt x="2017" y="1"/>
                  </a:moveTo>
                  <a:lnTo>
                    <a:pt x="2017" y="1"/>
                  </a:lnTo>
                  <a:cubicBezTo>
                    <a:pt x="1764" y="286"/>
                    <a:pt x="1509" y="545"/>
                    <a:pt x="1213" y="775"/>
                  </a:cubicBezTo>
                  <a:cubicBezTo>
                    <a:pt x="838" y="1073"/>
                    <a:pt x="425" y="1319"/>
                    <a:pt x="1" y="1541"/>
                  </a:cubicBezTo>
                  <a:cubicBezTo>
                    <a:pt x="684" y="1458"/>
                    <a:pt x="1394" y="1001"/>
                    <a:pt x="1785" y="438"/>
                  </a:cubicBezTo>
                  <a:cubicBezTo>
                    <a:pt x="1879" y="303"/>
                    <a:pt x="1959" y="156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8627925" y="554700"/>
              <a:ext cx="55725" cy="120400"/>
            </a:xfrm>
            <a:custGeom>
              <a:avLst/>
              <a:gdLst/>
              <a:ahLst/>
              <a:cxnLst/>
              <a:rect l="l" t="t" r="r" b="b"/>
              <a:pathLst>
                <a:path w="2229" h="4816" extrusionOk="0">
                  <a:moveTo>
                    <a:pt x="2228" y="0"/>
                  </a:moveTo>
                  <a:lnTo>
                    <a:pt x="2228" y="0"/>
                  </a:lnTo>
                  <a:cubicBezTo>
                    <a:pt x="1027" y="841"/>
                    <a:pt x="1" y="2329"/>
                    <a:pt x="64" y="3841"/>
                  </a:cubicBezTo>
                  <a:cubicBezTo>
                    <a:pt x="78" y="4174"/>
                    <a:pt x="146" y="4507"/>
                    <a:pt x="268" y="4815"/>
                  </a:cubicBezTo>
                  <a:cubicBezTo>
                    <a:pt x="226" y="4589"/>
                    <a:pt x="195" y="4364"/>
                    <a:pt x="189" y="4138"/>
                  </a:cubicBezTo>
                  <a:cubicBezTo>
                    <a:pt x="136" y="2522"/>
                    <a:pt x="1130" y="1097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705675" y="640925"/>
              <a:ext cx="19125" cy="35325"/>
            </a:xfrm>
            <a:custGeom>
              <a:avLst/>
              <a:gdLst/>
              <a:ahLst/>
              <a:cxnLst/>
              <a:rect l="l" t="t" r="r" b="b"/>
              <a:pathLst>
                <a:path w="765" h="1413" extrusionOk="0">
                  <a:moveTo>
                    <a:pt x="764" y="1"/>
                  </a:moveTo>
                  <a:cubicBezTo>
                    <a:pt x="419" y="97"/>
                    <a:pt x="52" y="401"/>
                    <a:pt x="13" y="776"/>
                  </a:cubicBezTo>
                  <a:cubicBezTo>
                    <a:pt x="0" y="883"/>
                    <a:pt x="22" y="994"/>
                    <a:pt x="69" y="1090"/>
                  </a:cubicBezTo>
                  <a:cubicBezTo>
                    <a:pt x="77" y="1106"/>
                    <a:pt x="92" y="1128"/>
                    <a:pt x="101" y="1143"/>
                  </a:cubicBezTo>
                  <a:cubicBezTo>
                    <a:pt x="121" y="1179"/>
                    <a:pt x="149" y="1211"/>
                    <a:pt x="174" y="1241"/>
                  </a:cubicBezTo>
                  <a:cubicBezTo>
                    <a:pt x="187" y="1254"/>
                    <a:pt x="225" y="1290"/>
                    <a:pt x="239" y="1303"/>
                  </a:cubicBezTo>
                  <a:cubicBezTo>
                    <a:pt x="291" y="1346"/>
                    <a:pt x="349" y="1384"/>
                    <a:pt x="410" y="1412"/>
                  </a:cubicBezTo>
                  <a:cubicBezTo>
                    <a:pt x="326" y="1284"/>
                    <a:pt x="248" y="1161"/>
                    <a:pt x="215" y="1033"/>
                  </a:cubicBezTo>
                  <a:cubicBezTo>
                    <a:pt x="105" y="620"/>
                    <a:pt x="507" y="280"/>
                    <a:pt x="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618500" y="273975"/>
              <a:ext cx="6400" cy="54925"/>
            </a:xfrm>
            <a:custGeom>
              <a:avLst/>
              <a:gdLst/>
              <a:ahLst/>
              <a:cxnLst/>
              <a:rect l="l" t="t" r="r" b="b"/>
              <a:pathLst>
                <a:path w="256" h="2197" extrusionOk="0">
                  <a:moveTo>
                    <a:pt x="8" y="1"/>
                  </a:moveTo>
                  <a:cubicBezTo>
                    <a:pt x="12" y="612"/>
                    <a:pt x="1" y="1310"/>
                    <a:pt x="9" y="1918"/>
                  </a:cubicBezTo>
                  <a:cubicBezTo>
                    <a:pt x="12" y="2011"/>
                    <a:pt x="13" y="2103"/>
                    <a:pt x="24" y="2197"/>
                  </a:cubicBezTo>
                  <a:cubicBezTo>
                    <a:pt x="57" y="2109"/>
                    <a:pt x="84" y="2020"/>
                    <a:pt x="106" y="1929"/>
                  </a:cubicBezTo>
                  <a:cubicBezTo>
                    <a:pt x="248" y="1348"/>
                    <a:pt x="255" y="552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477000" y="667875"/>
              <a:ext cx="56950" cy="47950"/>
            </a:xfrm>
            <a:custGeom>
              <a:avLst/>
              <a:gdLst/>
              <a:ahLst/>
              <a:cxnLst/>
              <a:rect l="l" t="t" r="r" b="b"/>
              <a:pathLst>
                <a:path w="2278" h="1918" extrusionOk="0">
                  <a:moveTo>
                    <a:pt x="1980" y="1"/>
                  </a:moveTo>
                  <a:cubicBezTo>
                    <a:pt x="1736" y="1"/>
                    <a:pt x="1488" y="46"/>
                    <a:pt x="1261" y="139"/>
                  </a:cubicBezTo>
                  <a:cubicBezTo>
                    <a:pt x="546" y="422"/>
                    <a:pt x="58" y="1160"/>
                    <a:pt x="1" y="1917"/>
                  </a:cubicBezTo>
                  <a:cubicBezTo>
                    <a:pt x="217" y="1356"/>
                    <a:pt x="548" y="818"/>
                    <a:pt x="1044" y="468"/>
                  </a:cubicBezTo>
                  <a:cubicBezTo>
                    <a:pt x="1410" y="211"/>
                    <a:pt x="1831" y="90"/>
                    <a:pt x="2277" y="24"/>
                  </a:cubicBezTo>
                  <a:cubicBezTo>
                    <a:pt x="2180" y="9"/>
                    <a:pt x="208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7"/>
          <p:cNvGrpSpPr/>
          <p:nvPr/>
        </p:nvGrpSpPr>
        <p:grpSpPr>
          <a:xfrm rot="807248">
            <a:off x="8565513" y="-198277"/>
            <a:ext cx="980950" cy="1273913"/>
            <a:chOff x="3617588" y="3807688"/>
            <a:chExt cx="460150" cy="597575"/>
          </a:xfrm>
        </p:grpSpPr>
        <p:sp>
          <p:nvSpPr>
            <p:cNvPr id="456" name="Google Shape;456;p7"/>
            <p:cNvSpPr/>
            <p:nvPr/>
          </p:nvSpPr>
          <p:spPr>
            <a:xfrm>
              <a:off x="3617588" y="3809313"/>
              <a:ext cx="451025" cy="595950"/>
            </a:xfrm>
            <a:custGeom>
              <a:avLst/>
              <a:gdLst/>
              <a:ahLst/>
              <a:cxnLst/>
              <a:rect l="l" t="t" r="r" b="b"/>
              <a:pathLst>
                <a:path w="18041" h="23838" extrusionOk="0">
                  <a:moveTo>
                    <a:pt x="2669" y="6261"/>
                  </a:moveTo>
                  <a:lnTo>
                    <a:pt x="13424" y="17565"/>
                  </a:lnTo>
                  <a:lnTo>
                    <a:pt x="13426" y="17565"/>
                  </a:lnTo>
                  <a:lnTo>
                    <a:pt x="3719" y="20243"/>
                  </a:lnTo>
                  <a:lnTo>
                    <a:pt x="2669" y="6261"/>
                  </a:lnTo>
                  <a:close/>
                  <a:moveTo>
                    <a:pt x="293" y="0"/>
                  </a:moveTo>
                  <a:lnTo>
                    <a:pt x="1" y="121"/>
                  </a:lnTo>
                  <a:lnTo>
                    <a:pt x="935" y="23687"/>
                  </a:lnTo>
                  <a:lnTo>
                    <a:pt x="1379" y="23838"/>
                  </a:lnTo>
                  <a:lnTo>
                    <a:pt x="18040" y="1851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3622413" y="3807688"/>
              <a:ext cx="455325" cy="595850"/>
            </a:xfrm>
            <a:custGeom>
              <a:avLst/>
              <a:gdLst/>
              <a:ahLst/>
              <a:cxnLst/>
              <a:rect l="l" t="t" r="r" b="b"/>
              <a:pathLst>
                <a:path w="18213" h="23834" extrusionOk="0">
                  <a:moveTo>
                    <a:pt x="2933" y="6457"/>
                  </a:moveTo>
                  <a:lnTo>
                    <a:pt x="13417" y="17417"/>
                  </a:lnTo>
                  <a:lnTo>
                    <a:pt x="3921" y="20143"/>
                  </a:lnTo>
                  <a:lnTo>
                    <a:pt x="2933" y="6457"/>
                  </a:lnTo>
                  <a:close/>
                  <a:moveTo>
                    <a:pt x="1" y="0"/>
                  </a:moveTo>
                  <a:lnTo>
                    <a:pt x="1182" y="23834"/>
                  </a:lnTo>
                  <a:lnTo>
                    <a:pt x="18213" y="18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7"/>
          <p:cNvGrpSpPr/>
          <p:nvPr/>
        </p:nvGrpSpPr>
        <p:grpSpPr>
          <a:xfrm rot="-2998269">
            <a:off x="-138182" y="3825422"/>
            <a:ext cx="941839" cy="944879"/>
            <a:chOff x="4229375" y="1498419"/>
            <a:chExt cx="584998" cy="586886"/>
          </a:xfrm>
        </p:grpSpPr>
        <p:sp>
          <p:nvSpPr>
            <p:cNvPr id="459" name="Google Shape;459;p7"/>
            <p:cNvSpPr/>
            <p:nvPr/>
          </p:nvSpPr>
          <p:spPr>
            <a:xfrm>
              <a:off x="4248505" y="1523092"/>
              <a:ext cx="565868" cy="562214"/>
            </a:xfrm>
            <a:custGeom>
              <a:avLst/>
              <a:gdLst/>
              <a:ahLst/>
              <a:cxnLst/>
              <a:rect l="l" t="t" r="r" b="b"/>
              <a:pathLst>
                <a:path w="13784" h="13695" extrusionOk="0">
                  <a:moveTo>
                    <a:pt x="618" y="1"/>
                  </a:moveTo>
                  <a:cubicBezTo>
                    <a:pt x="351" y="1"/>
                    <a:pt x="115" y="146"/>
                    <a:pt x="45" y="405"/>
                  </a:cubicBezTo>
                  <a:lnTo>
                    <a:pt x="124" y="12775"/>
                  </a:lnTo>
                  <a:cubicBezTo>
                    <a:pt x="0" y="13231"/>
                    <a:pt x="450" y="13695"/>
                    <a:pt x="919" y="13695"/>
                  </a:cubicBezTo>
                  <a:cubicBezTo>
                    <a:pt x="997" y="13695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8"/>
                    <a:pt x="13783" y="7383"/>
                    <a:pt x="13320" y="7054"/>
                  </a:cubicBezTo>
                  <a:lnTo>
                    <a:pt x="1094" y="159"/>
                  </a:lnTo>
                  <a:cubicBezTo>
                    <a:pt x="943" y="51"/>
                    <a:pt x="775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4229375" y="1498419"/>
              <a:ext cx="565827" cy="562214"/>
            </a:xfrm>
            <a:custGeom>
              <a:avLst/>
              <a:gdLst/>
              <a:ahLst/>
              <a:cxnLst/>
              <a:rect l="l" t="t" r="r" b="b"/>
              <a:pathLst>
                <a:path w="13783" h="13695" extrusionOk="0">
                  <a:moveTo>
                    <a:pt x="617" y="0"/>
                  </a:moveTo>
                  <a:cubicBezTo>
                    <a:pt x="351" y="0"/>
                    <a:pt x="115" y="146"/>
                    <a:pt x="44" y="405"/>
                  </a:cubicBezTo>
                  <a:lnTo>
                    <a:pt x="124" y="12775"/>
                  </a:lnTo>
                  <a:cubicBezTo>
                    <a:pt x="0" y="13230"/>
                    <a:pt x="450" y="13694"/>
                    <a:pt x="919" y="13694"/>
                  </a:cubicBezTo>
                  <a:cubicBezTo>
                    <a:pt x="997" y="13694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7"/>
                    <a:pt x="13783" y="7383"/>
                    <a:pt x="13320" y="7053"/>
                  </a:cubicBezTo>
                  <a:lnTo>
                    <a:pt x="1094" y="159"/>
                  </a:lnTo>
                  <a:cubicBezTo>
                    <a:pt x="942" y="51"/>
                    <a:pt x="775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7"/>
          <p:cNvSpPr/>
          <p:nvPr/>
        </p:nvSpPr>
        <p:spPr>
          <a:xfrm rot="5400000">
            <a:off x="8159778" y="2081007"/>
            <a:ext cx="1437360" cy="531073"/>
          </a:xfrm>
          <a:custGeom>
            <a:avLst/>
            <a:gdLst/>
            <a:ahLst/>
            <a:cxnLst/>
            <a:rect l="l" t="t" r="r" b="b"/>
            <a:pathLst>
              <a:path w="15032" h="5554" extrusionOk="0">
                <a:moveTo>
                  <a:pt x="7715" y="1"/>
                </a:moveTo>
                <a:cubicBezTo>
                  <a:pt x="7694" y="1"/>
                  <a:pt x="7673" y="7"/>
                  <a:pt x="7651" y="19"/>
                </a:cubicBezTo>
                <a:lnTo>
                  <a:pt x="4719" y="1745"/>
                </a:lnTo>
                <a:cubicBezTo>
                  <a:pt x="3738" y="2322"/>
                  <a:pt x="2757" y="2899"/>
                  <a:pt x="1774" y="3476"/>
                </a:cubicBezTo>
                <a:lnTo>
                  <a:pt x="119" y="4449"/>
                </a:lnTo>
                <a:cubicBezTo>
                  <a:pt x="1" y="4518"/>
                  <a:pt x="73" y="4684"/>
                  <a:pt x="183" y="4684"/>
                </a:cubicBezTo>
                <a:cubicBezTo>
                  <a:pt x="203" y="4684"/>
                  <a:pt x="224" y="4679"/>
                  <a:pt x="245" y="4666"/>
                </a:cubicBezTo>
                <a:lnTo>
                  <a:pt x="245" y="4667"/>
                </a:lnTo>
                <a:lnTo>
                  <a:pt x="3178" y="2942"/>
                </a:lnTo>
                <a:cubicBezTo>
                  <a:pt x="4160" y="2365"/>
                  <a:pt x="5141" y="1788"/>
                  <a:pt x="6122" y="1211"/>
                </a:cubicBezTo>
                <a:lnTo>
                  <a:pt x="7101" y="635"/>
                </a:lnTo>
                <a:lnTo>
                  <a:pt x="7101" y="635"/>
                </a:lnTo>
                <a:cubicBezTo>
                  <a:pt x="6042" y="1841"/>
                  <a:pt x="4983" y="3044"/>
                  <a:pt x="3925" y="4250"/>
                </a:cubicBezTo>
                <a:cubicBezTo>
                  <a:pt x="3639" y="4577"/>
                  <a:pt x="3309" y="4995"/>
                  <a:pt x="3449" y="5459"/>
                </a:cubicBezTo>
                <a:cubicBezTo>
                  <a:pt x="3463" y="5506"/>
                  <a:pt x="3516" y="5553"/>
                  <a:pt x="3569" y="5553"/>
                </a:cubicBezTo>
                <a:cubicBezTo>
                  <a:pt x="3581" y="5553"/>
                  <a:pt x="3592" y="5551"/>
                  <a:pt x="3603" y="5547"/>
                </a:cubicBezTo>
                <a:cubicBezTo>
                  <a:pt x="4535" y="5154"/>
                  <a:pt x="5381" y="4603"/>
                  <a:pt x="6210" y="4028"/>
                </a:cubicBezTo>
                <a:cubicBezTo>
                  <a:pt x="7032" y="3460"/>
                  <a:pt x="7842" y="2869"/>
                  <a:pt x="8724" y="2397"/>
                </a:cubicBezTo>
                <a:cubicBezTo>
                  <a:pt x="9090" y="2201"/>
                  <a:pt x="9466" y="2029"/>
                  <a:pt x="9855" y="1891"/>
                </a:cubicBezTo>
                <a:lnTo>
                  <a:pt x="9855" y="1891"/>
                </a:lnTo>
                <a:cubicBezTo>
                  <a:pt x="9191" y="2691"/>
                  <a:pt x="8528" y="3491"/>
                  <a:pt x="7865" y="4290"/>
                </a:cubicBezTo>
                <a:cubicBezTo>
                  <a:pt x="7652" y="4547"/>
                  <a:pt x="7439" y="4803"/>
                  <a:pt x="7226" y="5059"/>
                </a:cubicBezTo>
                <a:cubicBezTo>
                  <a:pt x="7186" y="5108"/>
                  <a:pt x="7174" y="5172"/>
                  <a:pt x="7216" y="5224"/>
                </a:cubicBezTo>
                <a:cubicBezTo>
                  <a:pt x="7241" y="5255"/>
                  <a:pt x="7279" y="5275"/>
                  <a:pt x="7318" y="5275"/>
                </a:cubicBezTo>
                <a:cubicBezTo>
                  <a:pt x="7339" y="5275"/>
                  <a:pt x="7360" y="5269"/>
                  <a:pt x="7379" y="5257"/>
                </a:cubicBezTo>
                <a:cubicBezTo>
                  <a:pt x="7985" y="4865"/>
                  <a:pt x="8590" y="4473"/>
                  <a:pt x="9198" y="4082"/>
                </a:cubicBezTo>
                <a:cubicBezTo>
                  <a:pt x="9500" y="3886"/>
                  <a:pt x="9804" y="3689"/>
                  <a:pt x="10107" y="3493"/>
                </a:cubicBezTo>
                <a:cubicBezTo>
                  <a:pt x="10334" y="3347"/>
                  <a:pt x="10603" y="3122"/>
                  <a:pt x="10889" y="3122"/>
                </a:cubicBezTo>
                <a:cubicBezTo>
                  <a:pt x="10901" y="3122"/>
                  <a:pt x="10913" y="3123"/>
                  <a:pt x="10925" y="3123"/>
                </a:cubicBezTo>
                <a:cubicBezTo>
                  <a:pt x="11028" y="3131"/>
                  <a:pt x="11139" y="3174"/>
                  <a:pt x="11207" y="3254"/>
                </a:cubicBezTo>
                <a:cubicBezTo>
                  <a:pt x="11289" y="3352"/>
                  <a:pt x="11263" y="3474"/>
                  <a:pt x="11234" y="3590"/>
                </a:cubicBezTo>
                <a:cubicBezTo>
                  <a:pt x="11197" y="3735"/>
                  <a:pt x="11159" y="3882"/>
                  <a:pt x="11199" y="4030"/>
                </a:cubicBezTo>
                <a:cubicBezTo>
                  <a:pt x="11230" y="4135"/>
                  <a:pt x="11291" y="4223"/>
                  <a:pt x="11378" y="4287"/>
                </a:cubicBezTo>
                <a:cubicBezTo>
                  <a:pt x="11502" y="4379"/>
                  <a:pt x="11659" y="4410"/>
                  <a:pt x="11814" y="4410"/>
                </a:cubicBezTo>
                <a:cubicBezTo>
                  <a:pt x="11871" y="4410"/>
                  <a:pt x="11929" y="4405"/>
                  <a:pt x="11984" y="4398"/>
                </a:cubicBezTo>
                <a:cubicBezTo>
                  <a:pt x="12253" y="4365"/>
                  <a:pt x="12486" y="4259"/>
                  <a:pt x="12732" y="4151"/>
                </a:cubicBezTo>
                <a:cubicBezTo>
                  <a:pt x="13473" y="3823"/>
                  <a:pt x="14214" y="3495"/>
                  <a:pt x="14954" y="3168"/>
                </a:cubicBezTo>
                <a:cubicBezTo>
                  <a:pt x="15017" y="3141"/>
                  <a:pt x="15032" y="3050"/>
                  <a:pt x="15000" y="2995"/>
                </a:cubicBezTo>
                <a:cubicBezTo>
                  <a:pt x="14976" y="2954"/>
                  <a:pt x="14936" y="2936"/>
                  <a:pt x="14895" y="2936"/>
                </a:cubicBezTo>
                <a:cubicBezTo>
                  <a:pt x="14872" y="2936"/>
                  <a:pt x="14849" y="2941"/>
                  <a:pt x="14827" y="2951"/>
                </a:cubicBezTo>
                <a:cubicBezTo>
                  <a:pt x="14167" y="3243"/>
                  <a:pt x="13506" y="3535"/>
                  <a:pt x="12846" y="3827"/>
                </a:cubicBezTo>
                <a:cubicBezTo>
                  <a:pt x="12590" y="3941"/>
                  <a:pt x="12335" y="4077"/>
                  <a:pt x="12057" y="4134"/>
                </a:cubicBezTo>
                <a:cubicBezTo>
                  <a:pt x="11982" y="4148"/>
                  <a:pt x="11897" y="4160"/>
                  <a:pt x="11813" y="4160"/>
                </a:cubicBezTo>
                <a:cubicBezTo>
                  <a:pt x="11703" y="4160"/>
                  <a:pt x="11595" y="4140"/>
                  <a:pt x="11516" y="4079"/>
                </a:cubicBezTo>
                <a:cubicBezTo>
                  <a:pt x="11499" y="4066"/>
                  <a:pt x="11476" y="4037"/>
                  <a:pt x="11460" y="4010"/>
                </a:cubicBezTo>
                <a:cubicBezTo>
                  <a:pt x="11441" y="3974"/>
                  <a:pt x="11431" y="3922"/>
                  <a:pt x="11433" y="3873"/>
                </a:cubicBezTo>
                <a:cubicBezTo>
                  <a:pt x="11437" y="3723"/>
                  <a:pt x="11509" y="3584"/>
                  <a:pt x="11515" y="3433"/>
                </a:cubicBezTo>
                <a:cubicBezTo>
                  <a:pt x="11526" y="3152"/>
                  <a:pt x="11300" y="2938"/>
                  <a:pt x="11037" y="2886"/>
                </a:cubicBezTo>
                <a:cubicBezTo>
                  <a:pt x="10989" y="2877"/>
                  <a:pt x="10942" y="2872"/>
                  <a:pt x="10896" y="2872"/>
                </a:cubicBezTo>
                <a:cubicBezTo>
                  <a:pt x="10642" y="2872"/>
                  <a:pt x="10407" y="3001"/>
                  <a:pt x="10194" y="3138"/>
                </a:cubicBezTo>
                <a:cubicBezTo>
                  <a:pt x="9893" y="3331"/>
                  <a:pt x="9592" y="3526"/>
                  <a:pt x="9291" y="3721"/>
                </a:cubicBezTo>
                <a:cubicBezTo>
                  <a:pt x="8839" y="4014"/>
                  <a:pt x="8386" y="4306"/>
                  <a:pt x="7933" y="4599"/>
                </a:cubicBezTo>
                <a:lnTo>
                  <a:pt x="7933" y="4599"/>
                </a:lnTo>
                <a:cubicBezTo>
                  <a:pt x="8515" y="3899"/>
                  <a:pt x="9095" y="3198"/>
                  <a:pt x="9677" y="2499"/>
                </a:cubicBezTo>
                <a:cubicBezTo>
                  <a:pt x="9890" y="2243"/>
                  <a:pt x="10103" y="1986"/>
                  <a:pt x="10316" y="1730"/>
                </a:cubicBezTo>
                <a:cubicBezTo>
                  <a:pt x="10383" y="1648"/>
                  <a:pt x="10334" y="1514"/>
                  <a:pt x="10230" y="1514"/>
                </a:cubicBezTo>
                <a:cubicBezTo>
                  <a:pt x="10219" y="1514"/>
                  <a:pt x="10206" y="1515"/>
                  <a:pt x="10194" y="1519"/>
                </a:cubicBezTo>
                <a:cubicBezTo>
                  <a:pt x="9229" y="1795"/>
                  <a:pt x="8347" y="2283"/>
                  <a:pt x="7514" y="2830"/>
                </a:cubicBezTo>
                <a:cubicBezTo>
                  <a:pt x="6674" y="3379"/>
                  <a:pt x="5872" y="3987"/>
                  <a:pt x="5019" y="4518"/>
                </a:cubicBezTo>
                <a:cubicBezTo>
                  <a:pt x="4584" y="4788"/>
                  <a:pt x="4137" y="5039"/>
                  <a:pt x="3668" y="5247"/>
                </a:cubicBezTo>
                <a:lnTo>
                  <a:pt x="3668" y="5247"/>
                </a:lnTo>
                <a:cubicBezTo>
                  <a:pt x="3659" y="4931"/>
                  <a:pt x="3916" y="4640"/>
                  <a:pt x="4112" y="4417"/>
                </a:cubicBezTo>
                <a:cubicBezTo>
                  <a:pt x="4413" y="4075"/>
                  <a:pt x="4712" y="3733"/>
                  <a:pt x="5013" y="3391"/>
                </a:cubicBezTo>
                <a:cubicBezTo>
                  <a:pt x="5607" y="2716"/>
                  <a:pt x="6202" y="2040"/>
                  <a:pt x="6796" y="1363"/>
                </a:cubicBezTo>
                <a:lnTo>
                  <a:pt x="7803" y="218"/>
                </a:lnTo>
                <a:cubicBezTo>
                  <a:pt x="7878" y="132"/>
                  <a:pt x="7812" y="1"/>
                  <a:pt x="771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7"/>
          <p:cNvGrpSpPr/>
          <p:nvPr/>
        </p:nvGrpSpPr>
        <p:grpSpPr>
          <a:xfrm rot="-5400000">
            <a:off x="50880" y="1773085"/>
            <a:ext cx="563715" cy="427507"/>
            <a:chOff x="2283263" y="1352860"/>
            <a:chExt cx="462099" cy="350415"/>
          </a:xfrm>
        </p:grpSpPr>
        <p:sp>
          <p:nvSpPr>
            <p:cNvPr id="463" name="Google Shape;463;p7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7"/>
          <p:cNvSpPr/>
          <p:nvPr/>
        </p:nvSpPr>
        <p:spPr>
          <a:xfrm rot="2942617" flipH="1">
            <a:off x="117187" y="2919465"/>
            <a:ext cx="508338" cy="429004"/>
          </a:xfrm>
          <a:custGeom>
            <a:avLst/>
            <a:gdLst/>
            <a:ahLst/>
            <a:cxnLst/>
            <a:rect l="l" t="t" r="r" b="b"/>
            <a:pathLst>
              <a:path w="6026" h="4612" extrusionOk="0">
                <a:moveTo>
                  <a:pt x="1541" y="311"/>
                </a:moveTo>
                <a:lnTo>
                  <a:pt x="1539" y="311"/>
                </a:lnTo>
                <a:cubicBezTo>
                  <a:pt x="1539" y="311"/>
                  <a:pt x="1540" y="311"/>
                  <a:pt x="1541" y="311"/>
                </a:cubicBezTo>
                <a:close/>
                <a:moveTo>
                  <a:pt x="1668" y="307"/>
                </a:moveTo>
                <a:lnTo>
                  <a:pt x="1668" y="307"/>
                </a:lnTo>
                <a:cubicBezTo>
                  <a:pt x="1679" y="308"/>
                  <a:pt x="1689" y="309"/>
                  <a:pt x="1700" y="311"/>
                </a:cubicBezTo>
                <a:lnTo>
                  <a:pt x="1668" y="307"/>
                </a:lnTo>
                <a:close/>
                <a:moveTo>
                  <a:pt x="1773" y="335"/>
                </a:moveTo>
                <a:cubicBezTo>
                  <a:pt x="1787" y="342"/>
                  <a:pt x="1793" y="345"/>
                  <a:pt x="1793" y="345"/>
                </a:cubicBezTo>
                <a:cubicBezTo>
                  <a:pt x="1794" y="345"/>
                  <a:pt x="1782" y="338"/>
                  <a:pt x="1775" y="335"/>
                </a:cubicBezTo>
                <a:cubicBezTo>
                  <a:pt x="1774" y="335"/>
                  <a:pt x="1774" y="335"/>
                  <a:pt x="1773" y="335"/>
                </a:cubicBezTo>
                <a:close/>
                <a:moveTo>
                  <a:pt x="1428" y="344"/>
                </a:moveTo>
                <a:cubicBezTo>
                  <a:pt x="1427" y="344"/>
                  <a:pt x="1425" y="345"/>
                  <a:pt x="1422" y="346"/>
                </a:cubicBezTo>
                <a:lnTo>
                  <a:pt x="1422" y="346"/>
                </a:lnTo>
                <a:cubicBezTo>
                  <a:pt x="1424" y="345"/>
                  <a:pt x="1426" y="344"/>
                  <a:pt x="1428" y="344"/>
                </a:cubicBezTo>
                <a:close/>
                <a:moveTo>
                  <a:pt x="973" y="717"/>
                </a:moveTo>
                <a:lnTo>
                  <a:pt x="973" y="717"/>
                </a:lnTo>
                <a:cubicBezTo>
                  <a:pt x="973" y="717"/>
                  <a:pt x="969" y="721"/>
                  <a:pt x="966" y="725"/>
                </a:cubicBezTo>
                <a:lnTo>
                  <a:pt x="966" y="725"/>
                </a:lnTo>
                <a:cubicBezTo>
                  <a:pt x="967" y="724"/>
                  <a:pt x="969" y="722"/>
                  <a:pt x="970" y="721"/>
                </a:cubicBezTo>
                <a:cubicBezTo>
                  <a:pt x="972" y="718"/>
                  <a:pt x="973" y="717"/>
                  <a:pt x="973" y="717"/>
                </a:cubicBezTo>
                <a:close/>
                <a:moveTo>
                  <a:pt x="959" y="735"/>
                </a:move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lose/>
                <a:moveTo>
                  <a:pt x="2107" y="819"/>
                </a:moveTo>
                <a:cubicBezTo>
                  <a:pt x="2108" y="822"/>
                  <a:pt x="2108" y="826"/>
                  <a:pt x="2109" y="830"/>
                </a:cubicBezTo>
                <a:lnTo>
                  <a:pt x="2109" y="830"/>
                </a:lnTo>
                <a:lnTo>
                  <a:pt x="2107" y="819"/>
                </a:lnTo>
                <a:close/>
                <a:moveTo>
                  <a:pt x="2111" y="844"/>
                </a:moveTo>
                <a:cubicBezTo>
                  <a:pt x="2111" y="849"/>
                  <a:pt x="2112" y="855"/>
                  <a:pt x="2113" y="860"/>
                </a:cubicBezTo>
                <a:lnTo>
                  <a:pt x="2111" y="844"/>
                </a:lnTo>
                <a:close/>
                <a:moveTo>
                  <a:pt x="4979" y="1913"/>
                </a:moveTo>
                <a:cubicBezTo>
                  <a:pt x="4983" y="1915"/>
                  <a:pt x="4988" y="1918"/>
                  <a:pt x="4988" y="1918"/>
                </a:cubicBezTo>
                <a:cubicBezTo>
                  <a:pt x="4988" y="1918"/>
                  <a:pt x="4985" y="1916"/>
                  <a:pt x="4979" y="1913"/>
                </a:cubicBezTo>
                <a:close/>
                <a:moveTo>
                  <a:pt x="5237" y="2061"/>
                </a:moveTo>
                <a:cubicBezTo>
                  <a:pt x="5237" y="2061"/>
                  <a:pt x="5248" y="2069"/>
                  <a:pt x="5253" y="2072"/>
                </a:cubicBezTo>
                <a:cubicBezTo>
                  <a:pt x="5253" y="2073"/>
                  <a:pt x="5254" y="2073"/>
                  <a:pt x="5254" y="2073"/>
                </a:cubicBezTo>
                <a:lnTo>
                  <a:pt x="5254" y="2073"/>
                </a:lnTo>
                <a:cubicBezTo>
                  <a:pt x="5242" y="2064"/>
                  <a:pt x="5237" y="2061"/>
                  <a:pt x="5237" y="2061"/>
                </a:cubicBezTo>
                <a:close/>
                <a:moveTo>
                  <a:pt x="5660" y="2730"/>
                </a:moveTo>
                <a:lnTo>
                  <a:pt x="5660" y="2730"/>
                </a:lnTo>
                <a:cubicBezTo>
                  <a:pt x="5660" y="2732"/>
                  <a:pt x="5661" y="2735"/>
                  <a:pt x="5661" y="2738"/>
                </a:cubicBezTo>
                <a:lnTo>
                  <a:pt x="5661" y="2738"/>
                </a:lnTo>
                <a:lnTo>
                  <a:pt x="5660" y="2730"/>
                </a:lnTo>
                <a:close/>
                <a:moveTo>
                  <a:pt x="5662" y="2743"/>
                </a:moveTo>
                <a:cubicBezTo>
                  <a:pt x="5663" y="2752"/>
                  <a:pt x="5665" y="2762"/>
                  <a:pt x="5666" y="2771"/>
                </a:cubicBezTo>
                <a:lnTo>
                  <a:pt x="5662" y="2743"/>
                </a:lnTo>
                <a:close/>
                <a:moveTo>
                  <a:pt x="5497" y="3345"/>
                </a:moveTo>
                <a:cubicBezTo>
                  <a:pt x="5497" y="3345"/>
                  <a:pt x="5495" y="3347"/>
                  <a:pt x="5492" y="3351"/>
                </a:cubicBezTo>
                <a:lnTo>
                  <a:pt x="5492" y="3351"/>
                </a:lnTo>
                <a:cubicBezTo>
                  <a:pt x="5495" y="3348"/>
                  <a:pt x="5497" y="3345"/>
                  <a:pt x="5497" y="3345"/>
                </a:cubicBezTo>
                <a:close/>
                <a:moveTo>
                  <a:pt x="5482" y="3364"/>
                </a:moveTo>
                <a:cubicBezTo>
                  <a:pt x="5482" y="3364"/>
                  <a:pt x="5482" y="3364"/>
                  <a:pt x="5482" y="3364"/>
                </a:cubicBezTo>
                <a:cubicBezTo>
                  <a:pt x="5482" y="3364"/>
                  <a:pt x="5482" y="3364"/>
                  <a:pt x="5482" y="3364"/>
                </a:cubicBezTo>
                <a:close/>
                <a:moveTo>
                  <a:pt x="5260" y="3583"/>
                </a:moveTo>
                <a:lnTo>
                  <a:pt x="5260" y="3583"/>
                </a:lnTo>
                <a:cubicBezTo>
                  <a:pt x="5260" y="3583"/>
                  <a:pt x="5258" y="3584"/>
                  <a:pt x="5254" y="3587"/>
                </a:cubicBezTo>
                <a:cubicBezTo>
                  <a:pt x="5253" y="3588"/>
                  <a:pt x="5252" y="3589"/>
                  <a:pt x="5250" y="3590"/>
                </a:cubicBezTo>
                <a:lnTo>
                  <a:pt x="5250" y="3590"/>
                </a:lnTo>
                <a:cubicBezTo>
                  <a:pt x="5255" y="3587"/>
                  <a:pt x="5260" y="3583"/>
                  <a:pt x="5260" y="3583"/>
                </a:cubicBezTo>
                <a:close/>
                <a:moveTo>
                  <a:pt x="5247" y="3593"/>
                </a:moveTo>
                <a:cubicBezTo>
                  <a:pt x="5246" y="3594"/>
                  <a:pt x="5246" y="3594"/>
                  <a:pt x="5246" y="3595"/>
                </a:cubicBezTo>
                <a:cubicBezTo>
                  <a:pt x="5243" y="3596"/>
                  <a:pt x="5242" y="3597"/>
                  <a:pt x="5242" y="3597"/>
                </a:cubicBezTo>
                <a:cubicBezTo>
                  <a:pt x="5242" y="3597"/>
                  <a:pt x="5244" y="3595"/>
                  <a:pt x="5247" y="3593"/>
                </a:cubicBezTo>
                <a:close/>
                <a:moveTo>
                  <a:pt x="1618" y="0"/>
                </a:moveTo>
                <a:cubicBezTo>
                  <a:pt x="1515" y="0"/>
                  <a:pt x="1411" y="20"/>
                  <a:pt x="1317" y="59"/>
                </a:cubicBezTo>
                <a:cubicBezTo>
                  <a:pt x="1090" y="152"/>
                  <a:pt x="888" y="325"/>
                  <a:pt x="734" y="524"/>
                </a:cubicBezTo>
                <a:cubicBezTo>
                  <a:pt x="590" y="708"/>
                  <a:pt x="468" y="911"/>
                  <a:pt x="369" y="1122"/>
                </a:cubicBezTo>
                <a:cubicBezTo>
                  <a:pt x="167" y="1548"/>
                  <a:pt x="52" y="2009"/>
                  <a:pt x="26" y="2479"/>
                </a:cubicBezTo>
                <a:cubicBezTo>
                  <a:pt x="0" y="2950"/>
                  <a:pt x="62" y="3400"/>
                  <a:pt x="215" y="3829"/>
                </a:cubicBezTo>
                <a:cubicBezTo>
                  <a:pt x="233" y="3882"/>
                  <a:pt x="254" y="3933"/>
                  <a:pt x="274" y="3985"/>
                </a:cubicBezTo>
                <a:cubicBezTo>
                  <a:pt x="290" y="4023"/>
                  <a:pt x="307" y="4055"/>
                  <a:pt x="346" y="4077"/>
                </a:cubicBezTo>
                <a:cubicBezTo>
                  <a:pt x="368" y="4090"/>
                  <a:pt x="398" y="4099"/>
                  <a:pt x="426" y="4099"/>
                </a:cubicBezTo>
                <a:cubicBezTo>
                  <a:pt x="440" y="4099"/>
                  <a:pt x="453" y="4097"/>
                  <a:pt x="465" y="4093"/>
                </a:cubicBezTo>
                <a:cubicBezTo>
                  <a:pt x="503" y="4081"/>
                  <a:pt x="539" y="4057"/>
                  <a:pt x="557" y="4022"/>
                </a:cubicBezTo>
                <a:cubicBezTo>
                  <a:pt x="576" y="3986"/>
                  <a:pt x="589" y="3940"/>
                  <a:pt x="573" y="3903"/>
                </a:cubicBezTo>
                <a:lnTo>
                  <a:pt x="573" y="3901"/>
                </a:lnTo>
                <a:cubicBezTo>
                  <a:pt x="465" y="3641"/>
                  <a:pt x="393" y="3369"/>
                  <a:pt x="356" y="3091"/>
                </a:cubicBezTo>
                <a:lnTo>
                  <a:pt x="356" y="3091"/>
                </a:lnTo>
                <a:lnTo>
                  <a:pt x="362" y="3131"/>
                </a:lnTo>
                <a:cubicBezTo>
                  <a:pt x="320" y="2825"/>
                  <a:pt x="321" y="2514"/>
                  <a:pt x="362" y="2207"/>
                </a:cubicBezTo>
                <a:lnTo>
                  <a:pt x="362" y="2207"/>
                </a:lnTo>
                <a:lnTo>
                  <a:pt x="356" y="2249"/>
                </a:lnTo>
                <a:cubicBezTo>
                  <a:pt x="377" y="2085"/>
                  <a:pt x="410" y="1924"/>
                  <a:pt x="455" y="1766"/>
                </a:cubicBezTo>
                <a:cubicBezTo>
                  <a:pt x="478" y="1686"/>
                  <a:pt x="503" y="1609"/>
                  <a:pt x="531" y="1531"/>
                </a:cubicBezTo>
                <a:cubicBezTo>
                  <a:pt x="546" y="1491"/>
                  <a:pt x="560" y="1452"/>
                  <a:pt x="576" y="1412"/>
                </a:cubicBezTo>
                <a:cubicBezTo>
                  <a:pt x="579" y="1404"/>
                  <a:pt x="583" y="1396"/>
                  <a:pt x="586" y="1389"/>
                </a:cubicBezTo>
                <a:cubicBezTo>
                  <a:pt x="586" y="1388"/>
                  <a:pt x="586" y="1388"/>
                  <a:pt x="586" y="1387"/>
                </a:cubicBezTo>
                <a:lnTo>
                  <a:pt x="586" y="1387"/>
                </a:lnTo>
                <a:cubicBezTo>
                  <a:pt x="585" y="1391"/>
                  <a:pt x="583" y="1394"/>
                  <a:pt x="583" y="1394"/>
                </a:cubicBezTo>
                <a:cubicBezTo>
                  <a:pt x="583" y="1394"/>
                  <a:pt x="584" y="1393"/>
                  <a:pt x="585" y="1390"/>
                </a:cubicBezTo>
                <a:cubicBezTo>
                  <a:pt x="586" y="1388"/>
                  <a:pt x="587" y="1385"/>
                  <a:pt x="588" y="1383"/>
                </a:cubicBezTo>
                <a:lnTo>
                  <a:pt x="588" y="1383"/>
                </a:lnTo>
                <a:cubicBezTo>
                  <a:pt x="587" y="1384"/>
                  <a:pt x="587" y="1386"/>
                  <a:pt x="586" y="1387"/>
                </a:cubicBezTo>
                <a:lnTo>
                  <a:pt x="586" y="1387"/>
                </a:lnTo>
                <a:cubicBezTo>
                  <a:pt x="588" y="1384"/>
                  <a:pt x="589" y="1380"/>
                  <a:pt x="590" y="1377"/>
                </a:cubicBezTo>
                <a:lnTo>
                  <a:pt x="590" y="1377"/>
                </a:lnTo>
                <a:cubicBezTo>
                  <a:pt x="590" y="1379"/>
                  <a:pt x="589" y="1381"/>
                  <a:pt x="588" y="1383"/>
                </a:cubicBezTo>
                <a:lnTo>
                  <a:pt x="588" y="1383"/>
                </a:lnTo>
                <a:cubicBezTo>
                  <a:pt x="589" y="1379"/>
                  <a:pt x="591" y="1376"/>
                  <a:pt x="592" y="1373"/>
                </a:cubicBezTo>
                <a:cubicBezTo>
                  <a:pt x="592" y="1373"/>
                  <a:pt x="592" y="1373"/>
                  <a:pt x="592" y="1373"/>
                </a:cubicBezTo>
                <a:lnTo>
                  <a:pt x="592" y="1373"/>
                </a:lnTo>
                <a:cubicBezTo>
                  <a:pt x="592" y="1373"/>
                  <a:pt x="591" y="1375"/>
                  <a:pt x="590" y="1377"/>
                </a:cubicBezTo>
                <a:lnTo>
                  <a:pt x="590" y="1377"/>
                </a:lnTo>
                <a:cubicBezTo>
                  <a:pt x="597" y="1362"/>
                  <a:pt x="604" y="1347"/>
                  <a:pt x="611" y="1331"/>
                </a:cubicBezTo>
                <a:cubicBezTo>
                  <a:pt x="678" y="1180"/>
                  <a:pt x="757" y="1035"/>
                  <a:pt x="848" y="895"/>
                </a:cubicBezTo>
                <a:cubicBezTo>
                  <a:pt x="870" y="860"/>
                  <a:pt x="893" y="827"/>
                  <a:pt x="917" y="793"/>
                </a:cubicBezTo>
                <a:cubicBezTo>
                  <a:pt x="929" y="777"/>
                  <a:pt x="940" y="761"/>
                  <a:pt x="952" y="744"/>
                </a:cubicBezTo>
                <a:cubicBezTo>
                  <a:pt x="955" y="740"/>
                  <a:pt x="958" y="735"/>
                  <a:pt x="962" y="730"/>
                </a:cubicBezTo>
                <a:lnTo>
                  <a:pt x="962" y="730"/>
                </a:lnTo>
                <a:cubicBezTo>
                  <a:pt x="961" y="731"/>
                  <a:pt x="960" y="733"/>
                  <a:pt x="959" y="735"/>
                </a:cubicBezTo>
                <a:lnTo>
                  <a:pt x="959" y="735"/>
                </a:lnTo>
                <a:cubicBezTo>
                  <a:pt x="960" y="733"/>
                  <a:pt x="963" y="729"/>
                  <a:pt x="966" y="725"/>
                </a:cubicBezTo>
                <a:lnTo>
                  <a:pt x="966" y="725"/>
                </a:lnTo>
                <a:cubicBezTo>
                  <a:pt x="965" y="727"/>
                  <a:pt x="963" y="728"/>
                  <a:pt x="962" y="730"/>
                </a:cubicBezTo>
                <a:lnTo>
                  <a:pt x="962" y="730"/>
                </a:lnTo>
                <a:cubicBezTo>
                  <a:pt x="965" y="726"/>
                  <a:pt x="969" y="722"/>
                  <a:pt x="972" y="718"/>
                </a:cubicBezTo>
                <a:cubicBezTo>
                  <a:pt x="1026" y="650"/>
                  <a:pt x="1084" y="587"/>
                  <a:pt x="1147" y="529"/>
                </a:cubicBezTo>
                <a:cubicBezTo>
                  <a:pt x="1165" y="514"/>
                  <a:pt x="1183" y="498"/>
                  <a:pt x="1201" y="483"/>
                </a:cubicBezTo>
                <a:cubicBezTo>
                  <a:pt x="1207" y="478"/>
                  <a:pt x="1212" y="473"/>
                  <a:pt x="1218" y="469"/>
                </a:cubicBezTo>
                <a:lnTo>
                  <a:pt x="1218" y="469"/>
                </a:lnTo>
                <a:cubicBezTo>
                  <a:pt x="1224" y="466"/>
                  <a:pt x="1228" y="462"/>
                  <a:pt x="1232" y="459"/>
                </a:cubicBezTo>
                <a:cubicBezTo>
                  <a:pt x="1271" y="430"/>
                  <a:pt x="1311" y="404"/>
                  <a:pt x="1352" y="381"/>
                </a:cubicBezTo>
                <a:cubicBezTo>
                  <a:pt x="1371" y="372"/>
                  <a:pt x="1390" y="362"/>
                  <a:pt x="1409" y="353"/>
                </a:cubicBezTo>
                <a:lnTo>
                  <a:pt x="1409" y="353"/>
                </a:lnTo>
                <a:cubicBezTo>
                  <a:pt x="1410" y="352"/>
                  <a:pt x="1411" y="352"/>
                  <a:pt x="1413" y="351"/>
                </a:cubicBezTo>
                <a:cubicBezTo>
                  <a:pt x="1424" y="347"/>
                  <a:pt x="1435" y="342"/>
                  <a:pt x="1445" y="338"/>
                </a:cubicBezTo>
                <a:cubicBezTo>
                  <a:pt x="1484" y="325"/>
                  <a:pt x="1525" y="314"/>
                  <a:pt x="1566" y="308"/>
                </a:cubicBezTo>
                <a:lnTo>
                  <a:pt x="1566" y="308"/>
                </a:lnTo>
                <a:cubicBezTo>
                  <a:pt x="1585" y="307"/>
                  <a:pt x="1604" y="306"/>
                  <a:pt x="1624" y="306"/>
                </a:cubicBezTo>
                <a:cubicBezTo>
                  <a:pt x="1637" y="306"/>
                  <a:pt x="1650" y="306"/>
                  <a:pt x="1663" y="307"/>
                </a:cubicBezTo>
                <a:lnTo>
                  <a:pt x="1663" y="307"/>
                </a:lnTo>
                <a:cubicBezTo>
                  <a:pt x="1701" y="313"/>
                  <a:pt x="1738" y="321"/>
                  <a:pt x="1773" y="335"/>
                </a:cubicBezTo>
                <a:lnTo>
                  <a:pt x="1773" y="335"/>
                </a:lnTo>
                <a:cubicBezTo>
                  <a:pt x="1772" y="334"/>
                  <a:pt x="1771" y="333"/>
                  <a:pt x="1769" y="332"/>
                </a:cubicBezTo>
                <a:lnTo>
                  <a:pt x="1769" y="332"/>
                </a:lnTo>
                <a:cubicBezTo>
                  <a:pt x="1779" y="337"/>
                  <a:pt x="1788" y="341"/>
                  <a:pt x="1798" y="345"/>
                </a:cubicBezTo>
                <a:cubicBezTo>
                  <a:pt x="1814" y="354"/>
                  <a:pt x="1828" y="363"/>
                  <a:pt x="1844" y="371"/>
                </a:cubicBezTo>
                <a:cubicBezTo>
                  <a:pt x="1850" y="376"/>
                  <a:pt x="1857" y="380"/>
                  <a:pt x="1862" y="384"/>
                </a:cubicBezTo>
                <a:cubicBezTo>
                  <a:pt x="1868" y="388"/>
                  <a:pt x="1881" y="399"/>
                  <a:pt x="1882" y="400"/>
                </a:cubicBezTo>
                <a:lnTo>
                  <a:pt x="1882" y="400"/>
                </a:lnTo>
                <a:cubicBezTo>
                  <a:pt x="1889" y="405"/>
                  <a:pt x="1896" y="411"/>
                  <a:pt x="1903" y="417"/>
                </a:cubicBezTo>
                <a:cubicBezTo>
                  <a:pt x="1923" y="437"/>
                  <a:pt x="1942" y="459"/>
                  <a:pt x="1961" y="480"/>
                </a:cubicBezTo>
                <a:lnTo>
                  <a:pt x="1961" y="480"/>
                </a:lnTo>
                <a:cubicBezTo>
                  <a:pt x="1959" y="478"/>
                  <a:pt x="1958" y="477"/>
                  <a:pt x="1958" y="477"/>
                </a:cubicBezTo>
                <a:lnTo>
                  <a:pt x="1958" y="477"/>
                </a:lnTo>
                <a:cubicBezTo>
                  <a:pt x="1958" y="477"/>
                  <a:pt x="1968" y="488"/>
                  <a:pt x="1972" y="494"/>
                </a:cubicBezTo>
                <a:cubicBezTo>
                  <a:pt x="1978" y="501"/>
                  <a:pt x="1983" y="508"/>
                  <a:pt x="1988" y="517"/>
                </a:cubicBezTo>
                <a:cubicBezTo>
                  <a:pt x="1998" y="531"/>
                  <a:pt x="2008" y="547"/>
                  <a:pt x="2016" y="563"/>
                </a:cubicBezTo>
                <a:cubicBezTo>
                  <a:pt x="2027" y="578"/>
                  <a:pt x="2035" y="596"/>
                  <a:pt x="2042" y="612"/>
                </a:cubicBezTo>
                <a:cubicBezTo>
                  <a:pt x="2048" y="622"/>
                  <a:pt x="2052" y="630"/>
                  <a:pt x="2057" y="640"/>
                </a:cubicBezTo>
                <a:cubicBezTo>
                  <a:pt x="2059" y="647"/>
                  <a:pt x="2063" y="658"/>
                  <a:pt x="2062" y="658"/>
                </a:cubicBezTo>
                <a:cubicBezTo>
                  <a:pt x="2062" y="658"/>
                  <a:pt x="2059" y="652"/>
                  <a:pt x="2052" y="633"/>
                </a:cubicBezTo>
                <a:lnTo>
                  <a:pt x="2052" y="633"/>
                </a:lnTo>
                <a:cubicBezTo>
                  <a:pt x="2076" y="701"/>
                  <a:pt x="2098" y="767"/>
                  <a:pt x="2110" y="839"/>
                </a:cubicBezTo>
                <a:lnTo>
                  <a:pt x="2110" y="839"/>
                </a:lnTo>
                <a:cubicBezTo>
                  <a:pt x="2127" y="973"/>
                  <a:pt x="2119" y="1108"/>
                  <a:pt x="2101" y="1242"/>
                </a:cubicBezTo>
                <a:lnTo>
                  <a:pt x="2107" y="1202"/>
                </a:lnTo>
                <a:lnTo>
                  <a:pt x="2107" y="1202"/>
                </a:lnTo>
                <a:cubicBezTo>
                  <a:pt x="2083" y="1386"/>
                  <a:pt x="2041" y="1567"/>
                  <a:pt x="2003" y="1748"/>
                </a:cubicBezTo>
                <a:cubicBezTo>
                  <a:pt x="1966" y="1934"/>
                  <a:pt x="1929" y="2118"/>
                  <a:pt x="1890" y="2304"/>
                </a:cubicBezTo>
                <a:cubicBezTo>
                  <a:pt x="1877" y="2366"/>
                  <a:pt x="1894" y="2426"/>
                  <a:pt x="1946" y="2466"/>
                </a:cubicBezTo>
                <a:cubicBezTo>
                  <a:pt x="1972" y="2487"/>
                  <a:pt x="2008" y="2499"/>
                  <a:pt x="2044" y="2499"/>
                </a:cubicBezTo>
                <a:cubicBezTo>
                  <a:pt x="2070" y="2499"/>
                  <a:pt x="2097" y="2493"/>
                  <a:pt x="2119" y="2478"/>
                </a:cubicBezTo>
                <a:cubicBezTo>
                  <a:pt x="2326" y="2337"/>
                  <a:pt x="2546" y="2213"/>
                  <a:pt x="2776" y="2111"/>
                </a:cubicBezTo>
                <a:cubicBezTo>
                  <a:pt x="2791" y="2105"/>
                  <a:pt x="2805" y="2098"/>
                  <a:pt x="2819" y="2092"/>
                </a:cubicBezTo>
                <a:cubicBezTo>
                  <a:pt x="2825" y="2089"/>
                  <a:pt x="2831" y="2088"/>
                  <a:pt x="2837" y="2085"/>
                </a:cubicBezTo>
                <a:cubicBezTo>
                  <a:pt x="2843" y="2082"/>
                  <a:pt x="2846" y="2081"/>
                  <a:pt x="2846" y="2081"/>
                </a:cubicBezTo>
                <a:lnTo>
                  <a:pt x="2846" y="2081"/>
                </a:lnTo>
                <a:cubicBezTo>
                  <a:pt x="2846" y="2081"/>
                  <a:pt x="2826" y="2090"/>
                  <a:pt x="2826" y="2090"/>
                </a:cubicBezTo>
                <a:cubicBezTo>
                  <a:pt x="2826" y="2090"/>
                  <a:pt x="2829" y="2089"/>
                  <a:pt x="2835" y="2087"/>
                </a:cubicBezTo>
                <a:cubicBezTo>
                  <a:pt x="2864" y="2074"/>
                  <a:pt x="2893" y="2062"/>
                  <a:pt x="2922" y="2051"/>
                </a:cubicBezTo>
                <a:cubicBezTo>
                  <a:pt x="2981" y="2028"/>
                  <a:pt x="3040" y="2006"/>
                  <a:pt x="3100" y="1986"/>
                </a:cubicBezTo>
                <a:cubicBezTo>
                  <a:pt x="3218" y="1945"/>
                  <a:pt x="3339" y="1911"/>
                  <a:pt x="3461" y="1881"/>
                </a:cubicBezTo>
                <a:cubicBezTo>
                  <a:pt x="3599" y="1848"/>
                  <a:pt x="3738" y="1822"/>
                  <a:pt x="3877" y="1803"/>
                </a:cubicBezTo>
                <a:lnTo>
                  <a:pt x="3877" y="1803"/>
                </a:lnTo>
                <a:lnTo>
                  <a:pt x="3837" y="1807"/>
                </a:lnTo>
                <a:cubicBezTo>
                  <a:pt x="3972" y="1790"/>
                  <a:pt x="4109" y="1779"/>
                  <a:pt x="4246" y="1779"/>
                </a:cubicBezTo>
                <a:cubicBezTo>
                  <a:pt x="4347" y="1779"/>
                  <a:pt x="4448" y="1785"/>
                  <a:pt x="4549" y="1798"/>
                </a:cubicBezTo>
                <a:lnTo>
                  <a:pt x="4549" y="1798"/>
                </a:lnTo>
                <a:cubicBezTo>
                  <a:pt x="4666" y="1815"/>
                  <a:pt x="4781" y="1841"/>
                  <a:pt x="4892" y="1879"/>
                </a:cubicBezTo>
                <a:cubicBezTo>
                  <a:pt x="4919" y="1889"/>
                  <a:pt x="4946" y="1899"/>
                  <a:pt x="4974" y="1911"/>
                </a:cubicBezTo>
                <a:cubicBezTo>
                  <a:pt x="4974" y="1911"/>
                  <a:pt x="4974" y="1911"/>
                  <a:pt x="4974" y="1911"/>
                </a:cubicBezTo>
                <a:lnTo>
                  <a:pt x="4974" y="1911"/>
                </a:lnTo>
                <a:cubicBezTo>
                  <a:pt x="4977" y="1912"/>
                  <a:pt x="4979" y="1914"/>
                  <a:pt x="4982" y="1915"/>
                </a:cubicBezTo>
                <a:cubicBezTo>
                  <a:pt x="5000" y="1922"/>
                  <a:pt x="5015" y="1930"/>
                  <a:pt x="5033" y="1938"/>
                </a:cubicBezTo>
                <a:cubicBezTo>
                  <a:pt x="5083" y="1963"/>
                  <a:pt x="5132" y="1990"/>
                  <a:pt x="5179" y="2022"/>
                </a:cubicBezTo>
                <a:cubicBezTo>
                  <a:pt x="5202" y="2036"/>
                  <a:pt x="5224" y="2052"/>
                  <a:pt x="5246" y="2068"/>
                </a:cubicBezTo>
                <a:cubicBezTo>
                  <a:pt x="5249" y="2070"/>
                  <a:pt x="5252" y="2072"/>
                  <a:pt x="5255" y="2074"/>
                </a:cubicBezTo>
                <a:lnTo>
                  <a:pt x="5255" y="2074"/>
                </a:lnTo>
                <a:cubicBezTo>
                  <a:pt x="5266" y="2084"/>
                  <a:pt x="5277" y="2093"/>
                  <a:pt x="5287" y="2101"/>
                </a:cubicBezTo>
                <a:cubicBezTo>
                  <a:pt x="5329" y="2137"/>
                  <a:pt x="5368" y="2176"/>
                  <a:pt x="5405" y="2217"/>
                </a:cubicBezTo>
                <a:cubicBezTo>
                  <a:pt x="5421" y="2234"/>
                  <a:pt x="5437" y="2253"/>
                  <a:pt x="5451" y="2271"/>
                </a:cubicBezTo>
                <a:lnTo>
                  <a:pt x="5451" y="2271"/>
                </a:lnTo>
                <a:cubicBezTo>
                  <a:pt x="5451" y="2270"/>
                  <a:pt x="5451" y="2270"/>
                  <a:pt x="5450" y="2270"/>
                </a:cubicBezTo>
                <a:lnTo>
                  <a:pt x="5450" y="2270"/>
                </a:lnTo>
                <a:cubicBezTo>
                  <a:pt x="5450" y="2270"/>
                  <a:pt x="5454" y="2275"/>
                  <a:pt x="5467" y="2292"/>
                </a:cubicBezTo>
                <a:cubicBezTo>
                  <a:pt x="5463" y="2287"/>
                  <a:pt x="5460" y="2281"/>
                  <a:pt x="5456" y="2276"/>
                </a:cubicBezTo>
                <a:cubicBezTo>
                  <a:pt x="5454" y="2275"/>
                  <a:pt x="5453" y="2273"/>
                  <a:pt x="5451" y="2271"/>
                </a:cubicBezTo>
                <a:lnTo>
                  <a:pt x="5451" y="2271"/>
                </a:lnTo>
                <a:cubicBezTo>
                  <a:pt x="5453" y="2272"/>
                  <a:pt x="5456" y="2276"/>
                  <a:pt x="5459" y="2279"/>
                </a:cubicBezTo>
                <a:cubicBezTo>
                  <a:pt x="5467" y="2292"/>
                  <a:pt x="5477" y="2305"/>
                  <a:pt x="5486" y="2318"/>
                </a:cubicBezTo>
                <a:cubicBezTo>
                  <a:pt x="5518" y="2363"/>
                  <a:pt x="5545" y="2409"/>
                  <a:pt x="5569" y="2456"/>
                </a:cubicBezTo>
                <a:cubicBezTo>
                  <a:pt x="5577" y="2471"/>
                  <a:pt x="5584" y="2485"/>
                  <a:pt x="5590" y="2500"/>
                </a:cubicBezTo>
                <a:cubicBezTo>
                  <a:pt x="5592" y="2504"/>
                  <a:pt x="5595" y="2510"/>
                  <a:pt x="5597" y="2514"/>
                </a:cubicBezTo>
                <a:lnTo>
                  <a:pt x="5598" y="2517"/>
                </a:lnTo>
                <a:lnTo>
                  <a:pt x="5598" y="2517"/>
                </a:lnTo>
                <a:cubicBezTo>
                  <a:pt x="5608" y="2543"/>
                  <a:pt x="5618" y="2568"/>
                  <a:pt x="5627" y="2594"/>
                </a:cubicBezTo>
                <a:cubicBezTo>
                  <a:pt x="5641" y="2642"/>
                  <a:pt x="5654" y="2691"/>
                  <a:pt x="5662" y="2741"/>
                </a:cubicBezTo>
                <a:lnTo>
                  <a:pt x="5662" y="2741"/>
                </a:lnTo>
                <a:cubicBezTo>
                  <a:pt x="5671" y="2810"/>
                  <a:pt x="5671" y="2880"/>
                  <a:pt x="5664" y="2949"/>
                </a:cubicBezTo>
                <a:lnTo>
                  <a:pt x="5664" y="2949"/>
                </a:lnTo>
                <a:cubicBezTo>
                  <a:pt x="5658" y="2986"/>
                  <a:pt x="5650" y="3023"/>
                  <a:pt x="5640" y="3059"/>
                </a:cubicBezTo>
                <a:cubicBezTo>
                  <a:pt x="5634" y="3078"/>
                  <a:pt x="5628" y="3098"/>
                  <a:pt x="5621" y="3117"/>
                </a:cubicBezTo>
                <a:cubicBezTo>
                  <a:pt x="5618" y="3127"/>
                  <a:pt x="5614" y="3137"/>
                  <a:pt x="5611" y="3146"/>
                </a:cubicBezTo>
                <a:cubicBezTo>
                  <a:pt x="5611" y="3146"/>
                  <a:pt x="5611" y="3146"/>
                  <a:pt x="5611" y="3146"/>
                </a:cubicBezTo>
                <a:lnTo>
                  <a:pt x="5611" y="3146"/>
                </a:lnTo>
                <a:cubicBezTo>
                  <a:pt x="5611" y="3146"/>
                  <a:pt x="5610" y="3147"/>
                  <a:pt x="5610" y="3149"/>
                </a:cubicBezTo>
                <a:cubicBezTo>
                  <a:pt x="5592" y="3186"/>
                  <a:pt x="5574" y="3223"/>
                  <a:pt x="5552" y="3259"/>
                </a:cubicBezTo>
                <a:cubicBezTo>
                  <a:pt x="5544" y="3277"/>
                  <a:pt x="5532" y="3292"/>
                  <a:pt x="5522" y="3308"/>
                </a:cubicBezTo>
                <a:cubicBezTo>
                  <a:pt x="5516" y="3317"/>
                  <a:pt x="5510" y="3326"/>
                  <a:pt x="5505" y="3333"/>
                </a:cubicBezTo>
                <a:cubicBezTo>
                  <a:pt x="5499" y="3343"/>
                  <a:pt x="5486" y="3354"/>
                  <a:pt x="5482" y="3364"/>
                </a:cubicBezTo>
                <a:lnTo>
                  <a:pt x="5482" y="3364"/>
                </a:lnTo>
                <a:cubicBezTo>
                  <a:pt x="5482" y="3363"/>
                  <a:pt x="5485" y="3360"/>
                  <a:pt x="5487" y="3357"/>
                </a:cubicBezTo>
                <a:lnTo>
                  <a:pt x="5487" y="3357"/>
                </a:lnTo>
                <a:cubicBezTo>
                  <a:pt x="5486" y="3359"/>
                  <a:pt x="5484" y="3361"/>
                  <a:pt x="5483" y="3363"/>
                </a:cubicBezTo>
                <a:cubicBezTo>
                  <a:pt x="5476" y="3372"/>
                  <a:pt x="5470" y="3379"/>
                  <a:pt x="5463" y="3387"/>
                </a:cubicBezTo>
                <a:cubicBezTo>
                  <a:pt x="5450" y="3402"/>
                  <a:pt x="5436" y="3418"/>
                  <a:pt x="5421" y="3433"/>
                </a:cubicBezTo>
                <a:cubicBezTo>
                  <a:pt x="5391" y="3465"/>
                  <a:pt x="5359" y="3497"/>
                  <a:pt x="5326" y="3526"/>
                </a:cubicBezTo>
                <a:cubicBezTo>
                  <a:pt x="5312" y="3538"/>
                  <a:pt x="5297" y="3551"/>
                  <a:pt x="5282" y="3564"/>
                </a:cubicBezTo>
                <a:cubicBezTo>
                  <a:pt x="5274" y="3572"/>
                  <a:pt x="5266" y="3577"/>
                  <a:pt x="5257" y="3585"/>
                </a:cubicBezTo>
                <a:cubicBezTo>
                  <a:pt x="5253" y="3587"/>
                  <a:pt x="5250" y="3590"/>
                  <a:pt x="5247" y="3593"/>
                </a:cubicBezTo>
                <a:lnTo>
                  <a:pt x="5247" y="3593"/>
                </a:lnTo>
                <a:cubicBezTo>
                  <a:pt x="5215" y="3617"/>
                  <a:pt x="5181" y="3641"/>
                  <a:pt x="5146" y="3664"/>
                </a:cubicBezTo>
                <a:cubicBezTo>
                  <a:pt x="5073" y="3713"/>
                  <a:pt x="4995" y="3756"/>
                  <a:pt x="4916" y="3796"/>
                </a:cubicBezTo>
                <a:cubicBezTo>
                  <a:pt x="4877" y="3816"/>
                  <a:pt x="4837" y="3836"/>
                  <a:pt x="4797" y="3854"/>
                </a:cubicBezTo>
                <a:cubicBezTo>
                  <a:pt x="4779" y="3862"/>
                  <a:pt x="4753" y="3868"/>
                  <a:pt x="4739" y="3880"/>
                </a:cubicBezTo>
                <a:cubicBezTo>
                  <a:pt x="4739" y="3880"/>
                  <a:pt x="4739" y="3880"/>
                  <a:pt x="4739" y="3880"/>
                </a:cubicBezTo>
                <a:cubicBezTo>
                  <a:pt x="4739" y="3880"/>
                  <a:pt x="4742" y="3878"/>
                  <a:pt x="4745" y="3877"/>
                </a:cubicBezTo>
                <a:lnTo>
                  <a:pt x="4745" y="3877"/>
                </a:lnTo>
                <a:cubicBezTo>
                  <a:pt x="4745" y="3877"/>
                  <a:pt x="4744" y="3878"/>
                  <a:pt x="4743" y="3878"/>
                </a:cubicBezTo>
                <a:cubicBezTo>
                  <a:pt x="4730" y="3882"/>
                  <a:pt x="4719" y="3888"/>
                  <a:pt x="4706" y="3892"/>
                </a:cubicBezTo>
                <a:cubicBezTo>
                  <a:pt x="4507" y="3972"/>
                  <a:pt x="4303" y="4036"/>
                  <a:pt x="4096" y="4090"/>
                </a:cubicBezTo>
                <a:cubicBezTo>
                  <a:pt x="3863" y="4149"/>
                  <a:pt x="3627" y="4193"/>
                  <a:pt x="3389" y="4225"/>
                </a:cubicBezTo>
                <a:lnTo>
                  <a:pt x="3430" y="4219"/>
                </a:lnTo>
                <a:lnTo>
                  <a:pt x="3430" y="4219"/>
                </a:lnTo>
                <a:cubicBezTo>
                  <a:pt x="2941" y="4285"/>
                  <a:pt x="2447" y="4301"/>
                  <a:pt x="1954" y="4301"/>
                </a:cubicBezTo>
                <a:cubicBezTo>
                  <a:pt x="1864" y="4301"/>
                  <a:pt x="1774" y="4301"/>
                  <a:pt x="1684" y="4300"/>
                </a:cubicBezTo>
                <a:cubicBezTo>
                  <a:pt x="1520" y="4297"/>
                  <a:pt x="1356" y="4294"/>
                  <a:pt x="1192" y="4291"/>
                </a:cubicBezTo>
                <a:cubicBezTo>
                  <a:pt x="1191" y="4291"/>
                  <a:pt x="1190" y="4291"/>
                  <a:pt x="1190" y="4291"/>
                </a:cubicBezTo>
                <a:cubicBezTo>
                  <a:pt x="1110" y="4291"/>
                  <a:pt x="1034" y="4364"/>
                  <a:pt x="1036" y="4447"/>
                </a:cubicBezTo>
                <a:cubicBezTo>
                  <a:pt x="1041" y="4529"/>
                  <a:pt x="1106" y="4599"/>
                  <a:pt x="1192" y="4602"/>
                </a:cubicBezTo>
                <a:cubicBezTo>
                  <a:pt x="1456" y="4606"/>
                  <a:pt x="1719" y="4611"/>
                  <a:pt x="1983" y="4611"/>
                </a:cubicBezTo>
                <a:cubicBezTo>
                  <a:pt x="2076" y="4611"/>
                  <a:pt x="2168" y="4611"/>
                  <a:pt x="2261" y="4609"/>
                </a:cubicBezTo>
                <a:cubicBezTo>
                  <a:pt x="2615" y="4603"/>
                  <a:pt x="2971" y="4585"/>
                  <a:pt x="3323" y="4543"/>
                </a:cubicBezTo>
                <a:cubicBezTo>
                  <a:pt x="3677" y="4501"/>
                  <a:pt x="4041" y="4435"/>
                  <a:pt x="4389" y="4331"/>
                </a:cubicBezTo>
                <a:cubicBezTo>
                  <a:pt x="4700" y="4238"/>
                  <a:pt x="5013" y="4120"/>
                  <a:pt x="5287" y="3943"/>
                </a:cubicBezTo>
                <a:cubicBezTo>
                  <a:pt x="5415" y="3859"/>
                  <a:pt x="5538" y="3764"/>
                  <a:pt x="5641" y="3652"/>
                </a:cubicBezTo>
                <a:cubicBezTo>
                  <a:pt x="5752" y="3536"/>
                  <a:pt x="5839" y="3403"/>
                  <a:pt x="5900" y="3255"/>
                </a:cubicBezTo>
                <a:cubicBezTo>
                  <a:pt x="6026" y="2954"/>
                  <a:pt x="5991" y="2622"/>
                  <a:pt x="5854" y="2333"/>
                </a:cubicBezTo>
                <a:cubicBezTo>
                  <a:pt x="5716" y="2045"/>
                  <a:pt x="5477" y="1815"/>
                  <a:pt x="5198" y="1675"/>
                </a:cubicBezTo>
                <a:cubicBezTo>
                  <a:pt x="4902" y="1528"/>
                  <a:pt x="4574" y="1469"/>
                  <a:pt x="4246" y="1469"/>
                </a:cubicBezTo>
                <a:cubicBezTo>
                  <a:pt x="4219" y="1469"/>
                  <a:pt x="4193" y="1470"/>
                  <a:pt x="4166" y="1471"/>
                </a:cubicBezTo>
                <a:cubicBezTo>
                  <a:pt x="3818" y="1482"/>
                  <a:pt x="3467" y="1548"/>
                  <a:pt x="3135" y="1650"/>
                </a:cubicBezTo>
                <a:cubicBezTo>
                  <a:pt x="2836" y="1742"/>
                  <a:pt x="2540" y="1868"/>
                  <a:pt x="2265" y="2023"/>
                </a:cubicBezTo>
                <a:lnTo>
                  <a:pt x="2265" y="2023"/>
                </a:lnTo>
                <a:cubicBezTo>
                  <a:pt x="2297" y="1870"/>
                  <a:pt x="2328" y="1716"/>
                  <a:pt x="2359" y="1563"/>
                </a:cubicBezTo>
                <a:cubicBezTo>
                  <a:pt x="2414" y="1286"/>
                  <a:pt x="2463" y="987"/>
                  <a:pt x="2399" y="702"/>
                </a:cubicBezTo>
                <a:cubicBezTo>
                  <a:pt x="2349" y="469"/>
                  <a:pt x="2216" y="253"/>
                  <a:pt x="2019" y="118"/>
                </a:cubicBezTo>
                <a:cubicBezTo>
                  <a:pt x="1905" y="39"/>
                  <a:pt x="1762" y="0"/>
                  <a:pt x="16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49" name="Google Shape;1049;p16"/>
          <p:cNvGrpSpPr/>
          <p:nvPr/>
        </p:nvGrpSpPr>
        <p:grpSpPr>
          <a:xfrm rot="1804215" flipH="1">
            <a:off x="-159170" y="3838239"/>
            <a:ext cx="1072963" cy="1531941"/>
            <a:chOff x="3718950" y="3074938"/>
            <a:chExt cx="253475" cy="361900"/>
          </a:xfrm>
        </p:grpSpPr>
        <p:sp>
          <p:nvSpPr>
            <p:cNvPr id="1050" name="Google Shape;1050;p16"/>
            <p:cNvSpPr/>
            <p:nvPr/>
          </p:nvSpPr>
          <p:spPr>
            <a:xfrm>
              <a:off x="3722875" y="3112088"/>
              <a:ext cx="249550" cy="324750"/>
            </a:xfrm>
            <a:custGeom>
              <a:avLst/>
              <a:gdLst/>
              <a:ahLst/>
              <a:cxnLst/>
              <a:rect l="l" t="t" r="r" b="b"/>
              <a:pathLst>
                <a:path w="9982" h="12990" extrusionOk="0">
                  <a:moveTo>
                    <a:pt x="7120" y="0"/>
                  </a:moveTo>
                  <a:cubicBezTo>
                    <a:pt x="7004" y="0"/>
                    <a:pt x="6921" y="29"/>
                    <a:pt x="6883" y="90"/>
                  </a:cubicBezTo>
                  <a:cubicBezTo>
                    <a:pt x="6879" y="97"/>
                    <a:pt x="6875" y="106"/>
                    <a:pt x="6872" y="113"/>
                  </a:cubicBezTo>
                  <a:lnTo>
                    <a:pt x="6870" y="112"/>
                  </a:lnTo>
                  <a:lnTo>
                    <a:pt x="81" y="11106"/>
                  </a:lnTo>
                  <a:lnTo>
                    <a:pt x="87" y="11109"/>
                  </a:lnTo>
                  <a:cubicBezTo>
                    <a:pt x="0" y="11327"/>
                    <a:pt x="551" y="11884"/>
                    <a:pt x="1346" y="12374"/>
                  </a:cubicBezTo>
                  <a:cubicBezTo>
                    <a:pt x="1967" y="12757"/>
                    <a:pt x="2557" y="12990"/>
                    <a:pt x="2860" y="12990"/>
                  </a:cubicBezTo>
                  <a:cubicBezTo>
                    <a:pt x="2955" y="12990"/>
                    <a:pt x="3022" y="12967"/>
                    <a:pt x="3053" y="12918"/>
                  </a:cubicBezTo>
                  <a:cubicBezTo>
                    <a:pt x="3057" y="12910"/>
                    <a:pt x="3060" y="12903"/>
                    <a:pt x="3063" y="12896"/>
                  </a:cubicBezTo>
                  <a:lnTo>
                    <a:pt x="9829" y="1939"/>
                  </a:lnTo>
                  <a:lnTo>
                    <a:pt x="9825" y="1936"/>
                  </a:lnTo>
                  <a:cubicBezTo>
                    <a:pt x="9830" y="1931"/>
                    <a:pt x="9836" y="1923"/>
                    <a:pt x="9840" y="1916"/>
                  </a:cubicBezTo>
                  <a:cubicBezTo>
                    <a:pt x="9981" y="1686"/>
                    <a:pt x="9435" y="1092"/>
                    <a:pt x="8617" y="588"/>
                  </a:cubicBezTo>
                  <a:cubicBezTo>
                    <a:pt x="8019" y="219"/>
                    <a:pt x="7441" y="0"/>
                    <a:pt x="7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3718950" y="3109638"/>
              <a:ext cx="249550" cy="324775"/>
            </a:xfrm>
            <a:custGeom>
              <a:avLst/>
              <a:gdLst/>
              <a:ahLst/>
              <a:cxnLst/>
              <a:rect l="l" t="t" r="r" b="b"/>
              <a:pathLst>
                <a:path w="9982" h="12991" extrusionOk="0">
                  <a:moveTo>
                    <a:pt x="7122" y="1"/>
                  </a:moveTo>
                  <a:cubicBezTo>
                    <a:pt x="7004" y="1"/>
                    <a:pt x="6921" y="30"/>
                    <a:pt x="6883" y="92"/>
                  </a:cubicBezTo>
                  <a:cubicBezTo>
                    <a:pt x="6879" y="99"/>
                    <a:pt x="6875" y="106"/>
                    <a:pt x="6872" y="115"/>
                  </a:cubicBezTo>
                  <a:lnTo>
                    <a:pt x="6869" y="113"/>
                  </a:lnTo>
                  <a:lnTo>
                    <a:pt x="81" y="11107"/>
                  </a:lnTo>
                  <a:lnTo>
                    <a:pt x="87" y="11110"/>
                  </a:lnTo>
                  <a:cubicBezTo>
                    <a:pt x="0" y="11329"/>
                    <a:pt x="552" y="11884"/>
                    <a:pt x="1346" y="12375"/>
                  </a:cubicBezTo>
                  <a:cubicBezTo>
                    <a:pt x="1966" y="12758"/>
                    <a:pt x="2557" y="12990"/>
                    <a:pt x="2860" y="12990"/>
                  </a:cubicBezTo>
                  <a:cubicBezTo>
                    <a:pt x="2955" y="12990"/>
                    <a:pt x="3023" y="12967"/>
                    <a:pt x="3053" y="12918"/>
                  </a:cubicBezTo>
                  <a:cubicBezTo>
                    <a:pt x="3057" y="12912"/>
                    <a:pt x="3060" y="12905"/>
                    <a:pt x="3063" y="12898"/>
                  </a:cubicBezTo>
                  <a:lnTo>
                    <a:pt x="9829" y="1941"/>
                  </a:lnTo>
                  <a:lnTo>
                    <a:pt x="9825" y="1938"/>
                  </a:lnTo>
                  <a:cubicBezTo>
                    <a:pt x="9830" y="1931"/>
                    <a:pt x="9835" y="1923"/>
                    <a:pt x="9841" y="1916"/>
                  </a:cubicBezTo>
                  <a:cubicBezTo>
                    <a:pt x="9982" y="1687"/>
                    <a:pt x="9435" y="1093"/>
                    <a:pt x="8617" y="590"/>
                  </a:cubicBezTo>
                  <a:cubicBezTo>
                    <a:pt x="8020" y="220"/>
                    <a:pt x="7443" y="1"/>
                    <a:pt x="7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3738200" y="3132338"/>
              <a:ext cx="214175" cy="272175"/>
            </a:xfrm>
            <a:custGeom>
              <a:avLst/>
              <a:gdLst/>
              <a:ahLst/>
              <a:cxnLst/>
              <a:rect l="l" t="t" r="r" b="b"/>
              <a:pathLst>
                <a:path w="8567" h="10887" extrusionOk="0">
                  <a:moveTo>
                    <a:pt x="5608" y="1"/>
                  </a:moveTo>
                  <a:lnTo>
                    <a:pt x="81" y="9004"/>
                  </a:lnTo>
                  <a:lnTo>
                    <a:pt x="87" y="9006"/>
                  </a:lnTo>
                  <a:cubicBezTo>
                    <a:pt x="0" y="9224"/>
                    <a:pt x="551" y="9781"/>
                    <a:pt x="1346" y="10271"/>
                  </a:cubicBezTo>
                  <a:cubicBezTo>
                    <a:pt x="1967" y="10654"/>
                    <a:pt x="2557" y="10886"/>
                    <a:pt x="2860" y="10886"/>
                  </a:cubicBezTo>
                  <a:cubicBezTo>
                    <a:pt x="2955" y="10886"/>
                    <a:pt x="3022" y="10863"/>
                    <a:pt x="3053" y="10814"/>
                  </a:cubicBezTo>
                  <a:cubicBezTo>
                    <a:pt x="3057" y="10808"/>
                    <a:pt x="3060" y="10801"/>
                    <a:pt x="3063" y="10792"/>
                  </a:cubicBezTo>
                  <a:lnTo>
                    <a:pt x="8567" y="1829"/>
                  </a:lnTo>
                  <a:lnTo>
                    <a:pt x="7728" y="1534"/>
                  </a:lnTo>
                  <a:cubicBezTo>
                    <a:pt x="7203" y="1299"/>
                    <a:pt x="6712" y="997"/>
                    <a:pt x="6264" y="636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3789200" y="3199738"/>
              <a:ext cx="108600" cy="141975"/>
            </a:xfrm>
            <a:custGeom>
              <a:avLst/>
              <a:gdLst/>
              <a:ahLst/>
              <a:cxnLst/>
              <a:rect l="l" t="t" r="r" b="b"/>
              <a:pathLst>
                <a:path w="4344" h="5679" extrusionOk="0">
                  <a:moveTo>
                    <a:pt x="3728" y="0"/>
                  </a:moveTo>
                  <a:cubicBezTo>
                    <a:pt x="3206" y="0"/>
                    <a:pt x="2213" y="967"/>
                    <a:pt x="1365" y="2342"/>
                  </a:cubicBezTo>
                  <a:cubicBezTo>
                    <a:pt x="412" y="3884"/>
                    <a:pt x="1" y="5359"/>
                    <a:pt x="447" y="5634"/>
                  </a:cubicBezTo>
                  <a:cubicBezTo>
                    <a:pt x="496" y="5664"/>
                    <a:pt x="553" y="5679"/>
                    <a:pt x="617" y="5679"/>
                  </a:cubicBezTo>
                  <a:cubicBezTo>
                    <a:pt x="1139" y="5679"/>
                    <a:pt x="2131" y="4712"/>
                    <a:pt x="2980" y="3337"/>
                  </a:cubicBezTo>
                  <a:cubicBezTo>
                    <a:pt x="3932" y="1795"/>
                    <a:pt x="4344" y="320"/>
                    <a:pt x="3898" y="45"/>
                  </a:cubicBezTo>
                  <a:cubicBezTo>
                    <a:pt x="3849" y="15"/>
                    <a:pt x="3792" y="0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3750600" y="3331738"/>
              <a:ext cx="79100" cy="54050"/>
            </a:xfrm>
            <a:custGeom>
              <a:avLst/>
              <a:gdLst/>
              <a:ahLst/>
              <a:cxnLst/>
              <a:rect l="l" t="t" r="r" b="b"/>
              <a:pathLst>
                <a:path w="3164" h="2162" extrusionOk="0">
                  <a:moveTo>
                    <a:pt x="204" y="0"/>
                  </a:moveTo>
                  <a:lnTo>
                    <a:pt x="1" y="302"/>
                  </a:lnTo>
                  <a:cubicBezTo>
                    <a:pt x="21" y="341"/>
                    <a:pt x="270" y="849"/>
                    <a:pt x="1218" y="1435"/>
                  </a:cubicBezTo>
                  <a:cubicBezTo>
                    <a:pt x="1672" y="1714"/>
                    <a:pt x="2187" y="1974"/>
                    <a:pt x="2955" y="2161"/>
                  </a:cubicBezTo>
                  <a:lnTo>
                    <a:pt x="3164" y="1851"/>
                  </a:lnTo>
                  <a:cubicBezTo>
                    <a:pt x="1037" y="1333"/>
                    <a:pt x="228" y="49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3743150" y="3344463"/>
              <a:ext cx="79075" cy="54025"/>
            </a:xfrm>
            <a:custGeom>
              <a:avLst/>
              <a:gdLst/>
              <a:ahLst/>
              <a:cxnLst/>
              <a:rect l="l" t="t" r="r" b="b"/>
              <a:pathLst>
                <a:path w="3163" h="2161" extrusionOk="0">
                  <a:moveTo>
                    <a:pt x="202" y="0"/>
                  </a:moveTo>
                  <a:lnTo>
                    <a:pt x="1" y="303"/>
                  </a:lnTo>
                  <a:cubicBezTo>
                    <a:pt x="20" y="342"/>
                    <a:pt x="269" y="848"/>
                    <a:pt x="1218" y="1435"/>
                  </a:cubicBezTo>
                  <a:cubicBezTo>
                    <a:pt x="1670" y="1714"/>
                    <a:pt x="2187" y="1973"/>
                    <a:pt x="2955" y="2160"/>
                  </a:cubicBezTo>
                  <a:lnTo>
                    <a:pt x="3162" y="1851"/>
                  </a:lnTo>
                  <a:cubicBezTo>
                    <a:pt x="1037" y="1332"/>
                    <a:pt x="228" y="49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3869650" y="3138963"/>
              <a:ext cx="79075" cy="54075"/>
            </a:xfrm>
            <a:custGeom>
              <a:avLst/>
              <a:gdLst/>
              <a:ahLst/>
              <a:cxnLst/>
              <a:rect l="l" t="t" r="r" b="b"/>
              <a:pathLst>
                <a:path w="3163" h="2163" extrusionOk="0">
                  <a:moveTo>
                    <a:pt x="202" y="1"/>
                  </a:moveTo>
                  <a:lnTo>
                    <a:pt x="1" y="303"/>
                  </a:lnTo>
                  <a:cubicBezTo>
                    <a:pt x="19" y="342"/>
                    <a:pt x="268" y="850"/>
                    <a:pt x="1218" y="1435"/>
                  </a:cubicBezTo>
                  <a:cubicBezTo>
                    <a:pt x="1670" y="1715"/>
                    <a:pt x="2186" y="1975"/>
                    <a:pt x="2955" y="2162"/>
                  </a:cubicBezTo>
                  <a:lnTo>
                    <a:pt x="3162" y="1851"/>
                  </a:lnTo>
                  <a:cubicBezTo>
                    <a:pt x="1037" y="1333"/>
                    <a:pt x="228" y="50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3862175" y="3151713"/>
              <a:ext cx="79050" cy="54025"/>
            </a:xfrm>
            <a:custGeom>
              <a:avLst/>
              <a:gdLst/>
              <a:ahLst/>
              <a:cxnLst/>
              <a:rect l="l" t="t" r="r" b="b"/>
              <a:pathLst>
                <a:path w="3162" h="2161" extrusionOk="0">
                  <a:moveTo>
                    <a:pt x="203" y="0"/>
                  </a:moveTo>
                  <a:lnTo>
                    <a:pt x="0" y="302"/>
                  </a:lnTo>
                  <a:cubicBezTo>
                    <a:pt x="20" y="341"/>
                    <a:pt x="269" y="848"/>
                    <a:pt x="1218" y="1433"/>
                  </a:cubicBezTo>
                  <a:cubicBezTo>
                    <a:pt x="1670" y="1714"/>
                    <a:pt x="2186" y="1973"/>
                    <a:pt x="2955" y="2160"/>
                  </a:cubicBezTo>
                  <a:lnTo>
                    <a:pt x="3162" y="1849"/>
                  </a:lnTo>
                  <a:cubicBezTo>
                    <a:pt x="1036" y="1331"/>
                    <a:pt x="228" y="49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3887500" y="3109638"/>
              <a:ext cx="81000" cy="50175"/>
            </a:xfrm>
            <a:custGeom>
              <a:avLst/>
              <a:gdLst/>
              <a:ahLst/>
              <a:cxnLst/>
              <a:rect l="l" t="t" r="r" b="b"/>
              <a:pathLst>
                <a:path w="3240" h="2007" extrusionOk="0">
                  <a:moveTo>
                    <a:pt x="380" y="1"/>
                  </a:moveTo>
                  <a:cubicBezTo>
                    <a:pt x="262" y="1"/>
                    <a:pt x="179" y="30"/>
                    <a:pt x="141" y="92"/>
                  </a:cubicBezTo>
                  <a:cubicBezTo>
                    <a:pt x="0" y="320"/>
                    <a:pt x="547" y="915"/>
                    <a:pt x="1363" y="1418"/>
                  </a:cubicBezTo>
                  <a:cubicBezTo>
                    <a:pt x="1962" y="1789"/>
                    <a:pt x="2539" y="2006"/>
                    <a:pt x="2861" y="2006"/>
                  </a:cubicBezTo>
                  <a:cubicBezTo>
                    <a:pt x="2978" y="2006"/>
                    <a:pt x="3061" y="1977"/>
                    <a:pt x="3099" y="1916"/>
                  </a:cubicBezTo>
                  <a:cubicBezTo>
                    <a:pt x="3240" y="1687"/>
                    <a:pt x="2693" y="1093"/>
                    <a:pt x="1875" y="590"/>
                  </a:cubicBezTo>
                  <a:cubicBezTo>
                    <a:pt x="1278" y="220"/>
                    <a:pt x="701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3903175" y="3074938"/>
              <a:ext cx="67700" cy="76925"/>
            </a:xfrm>
            <a:custGeom>
              <a:avLst/>
              <a:gdLst/>
              <a:ahLst/>
              <a:cxnLst/>
              <a:rect l="l" t="t" r="r" b="b"/>
              <a:pathLst>
                <a:path w="2708" h="3077" extrusionOk="0">
                  <a:moveTo>
                    <a:pt x="2161" y="0"/>
                  </a:moveTo>
                  <a:lnTo>
                    <a:pt x="60" y="1675"/>
                  </a:lnTo>
                  <a:lnTo>
                    <a:pt x="68" y="1680"/>
                  </a:lnTo>
                  <a:cubicBezTo>
                    <a:pt x="58" y="1683"/>
                    <a:pt x="53" y="1687"/>
                    <a:pt x="48" y="1693"/>
                  </a:cubicBezTo>
                  <a:cubicBezTo>
                    <a:pt x="1" y="1770"/>
                    <a:pt x="458" y="2139"/>
                    <a:pt x="1071" y="2517"/>
                  </a:cubicBezTo>
                  <a:cubicBezTo>
                    <a:pt x="1608" y="2848"/>
                    <a:pt x="2085" y="3077"/>
                    <a:pt x="2227" y="3077"/>
                  </a:cubicBezTo>
                  <a:cubicBezTo>
                    <a:pt x="2248" y="3077"/>
                    <a:pt x="2261" y="3072"/>
                    <a:pt x="2267" y="3063"/>
                  </a:cubicBezTo>
                  <a:cubicBezTo>
                    <a:pt x="2272" y="3057"/>
                    <a:pt x="2272" y="3048"/>
                    <a:pt x="2270" y="3040"/>
                  </a:cubicBezTo>
                  <a:lnTo>
                    <a:pt x="2270" y="3040"/>
                  </a:lnTo>
                  <a:lnTo>
                    <a:pt x="2279" y="3045"/>
                  </a:lnTo>
                  <a:lnTo>
                    <a:pt x="2708" y="245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3900200" y="3075413"/>
              <a:ext cx="67650" cy="76925"/>
            </a:xfrm>
            <a:custGeom>
              <a:avLst/>
              <a:gdLst/>
              <a:ahLst/>
              <a:cxnLst/>
              <a:rect l="l" t="t" r="r" b="b"/>
              <a:pathLst>
                <a:path w="2706" h="3077" extrusionOk="0">
                  <a:moveTo>
                    <a:pt x="2160" y="0"/>
                  </a:moveTo>
                  <a:lnTo>
                    <a:pt x="58" y="1675"/>
                  </a:lnTo>
                  <a:lnTo>
                    <a:pt x="66" y="1681"/>
                  </a:lnTo>
                  <a:cubicBezTo>
                    <a:pt x="58" y="1682"/>
                    <a:pt x="51" y="1687"/>
                    <a:pt x="48" y="1692"/>
                  </a:cubicBezTo>
                  <a:cubicBezTo>
                    <a:pt x="0" y="1770"/>
                    <a:pt x="458" y="2140"/>
                    <a:pt x="1071" y="2518"/>
                  </a:cubicBezTo>
                  <a:cubicBezTo>
                    <a:pt x="1606" y="2848"/>
                    <a:pt x="2084" y="3077"/>
                    <a:pt x="2227" y="3077"/>
                  </a:cubicBezTo>
                  <a:cubicBezTo>
                    <a:pt x="2247" y="3077"/>
                    <a:pt x="2261" y="3072"/>
                    <a:pt x="2267" y="3062"/>
                  </a:cubicBezTo>
                  <a:cubicBezTo>
                    <a:pt x="2270" y="3056"/>
                    <a:pt x="2271" y="3049"/>
                    <a:pt x="2268" y="3039"/>
                  </a:cubicBezTo>
                  <a:lnTo>
                    <a:pt x="2268" y="3039"/>
                  </a:lnTo>
                  <a:lnTo>
                    <a:pt x="2277" y="3045"/>
                  </a:lnTo>
                  <a:lnTo>
                    <a:pt x="2706" y="245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3770250" y="3262038"/>
              <a:ext cx="37400" cy="60550"/>
            </a:xfrm>
            <a:custGeom>
              <a:avLst/>
              <a:gdLst/>
              <a:ahLst/>
              <a:cxnLst/>
              <a:rect l="l" t="t" r="r" b="b"/>
              <a:pathLst>
                <a:path w="1496" h="2422" extrusionOk="0">
                  <a:moveTo>
                    <a:pt x="1496" y="1"/>
                  </a:moveTo>
                  <a:lnTo>
                    <a:pt x="1496" y="1"/>
                  </a:lnTo>
                  <a:cubicBezTo>
                    <a:pt x="1206" y="378"/>
                    <a:pt x="947" y="776"/>
                    <a:pt x="697" y="1179"/>
                  </a:cubicBezTo>
                  <a:cubicBezTo>
                    <a:pt x="448" y="1584"/>
                    <a:pt x="209" y="1994"/>
                    <a:pt x="1" y="2421"/>
                  </a:cubicBezTo>
                  <a:cubicBezTo>
                    <a:pt x="290" y="2043"/>
                    <a:pt x="549" y="1645"/>
                    <a:pt x="799" y="1243"/>
                  </a:cubicBezTo>
                  <a:cubicBezTo>
                    <a:pt x="1047" y="837"/>
                    <a:pt x="1287" y="428"/>
                    <a:pt x="1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3914650" y="3093613"/>
              <a:ext cx="26400" cy="20125"/>
            </a:xfrm>
            <a:custGeom>
              <a:avLst/>
              <a:gdLst/>
              <a:ahLst/>
              <a:cxnLst/>
              <a:rect l="l" t="t" r="r" b="b"/>
              <a:pathLst>
                <a:path w="1056" h="805" extrusionOk="0">
                  <a:moveTo>
                    <a:pt x="1056" y="0"/>
                  </a:moveTo>
                  <a:lnTo>
                    <a:pt x="1056" y="0"/>
                  </a:lnTo>
                  <a:cubicBezTo>
                    <a:pt x="853" y="97"/>
                    <a:pt x="670" y="222"/>
                    <a:pt x="492" y="356"/>
                  </a:cubicBezTo>
                  <a:cubicBezTo>
                    <a:pt x="316" y="492"/>
                    <a:pt x="148" y="635"/>
                    <a:pt x="1" y="805"/>
                  </a:cubicBezTo>
                  <a:cubicBezTo>
                    <a:pt x="204" y="710"/>
                    <a:pt x="386" y="584"/>
                    <a:pt x="565" y="451"/>
                  </a:cubicBezTo>
                  <a:cubicBezTo>
                    <a:pt x="740" y="314"/>
                    <a:pt x="910" y="171"/>
                    <a:pt x="1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3852425" y="3128963"/>
              <a:ext cx="34300" cy="55500"/>
            </a:xfrm>
            <a:custGeom>
              <a:avLst/>
              <a:gdLst/>
              <a:ahLst/>
              <a:cxnLst/>
              <a:rect l="l" t="t" r="r" b="b"/>
              <a:pathLst>
                <a:path w="1372" h="2220" extrusionOk="0">
                  <a:moveTo>
                    <a:pt x="1372" y="1"/>
                  </a:moveTo>
                  <a:cubicBezTo>
                    <a:pt x="1103" y="345"/>
                    <a:pt x="865" y="709"/>
                    <a:pt x="635" y="1079"/>
                  </a:cubicBezTo>
                  <a:cubicBezTo>
                    <a:pt x="408" y="1450"/>
                    <a:pt x="189" y="1825"/>
                    <a:pt x="0" y="2220"/>
                  </a:cubicBezTo>
                  <a:cubicBezTo>
                    <a:pt x="269" y="1876"/>
                    <a:pt x="507" y="1512"/>
                    <a:pt x="737" y="1142"/>
                  </a:cubicBezTo>
                  <a:cubicBezTo>
                    <a:pt x="964" y="771"/>
                    <a:pt x="1183" y="395"/>
                    <a:pt x="1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3726400" y="3372163"/>
              <a:ext cx="13075" cy="26600"/>
            </a:xfrm>
            <a:custGeom>
              <a:avLst/>
              <a:gdLst/>
              <a:ahLst/>
              <a:cxnLst/>
              <a:rect l="l" t="t" r="r" b="b"/>
              <a:pathLst>
                <a:path w="523" h="1064" extrusionOk="0">
                  <a:moveTo>
                    <a:pt x="406" y="1"/>
                  </a:moveTo>
                  <a:cubicBezTo>
                    <a:pt x="262" y="150"/>
                    <a:pt x="143" y="320"/>
                    <a:pt x="32" y="493"/>
                  </a:cubicBezTo>
                  <a:cubicBezTo>
                    <a:pt x="0" y="657"/>
                    <a:pt x="100" y="818"/>
                    <a:pt x="222" y="916"/>
                  </a:cubicBezTo>
                  <a:cubicBezTo>
                    <a:pt x="310" y="986"/>
                    <a:pt x="415" y="1035"/>
                    <a:pt x="523" y="1064"/>
                  </a:cubicBezTo>
                  <a:cubicBezTo>
                    <a:pt x="431" y="986"/>
                    <a:pt x="333" y="911"/>
                    <a:pt x="258" y="816"/>
                  </a:cubicBezTo>
                  <a:cubicBezTo>
                    <a:pt x="194" y="735"/>
                    <a:pt x="141" y="639"/>
                    <a:pt x="145" y="536"/>
                  </a:cubicBezTo>
                  <a:lnTo>
                    <a:pt x="145" y="536"/>
                  </a:lnTo>
                  <a:cubicBezTo>
                    <a:pt x="245" y="364"/>
                    <a:pt x="339" y="188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16"/>
          <p:cNvGrpSpPr/>
          <p:nvPr/>
        </p:nvGrpSpPr>
        <p:grpSpPr>
          <a:xfrm rot="-10014272" flipH="1">
            <a:off x="8141361" y="-210031"/>
            <a:ext cx="1011330" cy="1443852"/>
            <a:chOff x="3718950" y="3074938"/>
            <a:chExt cx="253475" cy="361900"/>
          </a:xfrm>
        </p:grpSpPr>
        <p:sp>
          <p:nvSpPr>
            <p:cNvPr id="1066" name="Google Shape;1066;p16"/>
            <p:cNvSpPr/>
            <p:nvPr/>
          </p:nvSpPr>
          <p:spPr>
            <a:xfrm>
              <a:off x="3722875" y="3112088"/>
              <a:ext cx="249550" cy="324750"/>
            </a:xfrm>
            <a:custGeom>
              <a:avLst/>
              <a:gdLst/>
              <a:ahLst/>
              <a:cxnLst/>
              <a:rect l="l" t="t" r="r" b="b"/>
              <a:pathLst>
                <a:path w="9982" h="12990" extrusionOk="0">
                  <a:moveTo>
                    <a:pt x="7120" y="0"/>
                  </a:moveTo>
                  <a:cubicBezTo>
                    <a:pt x="7004" y="0"/>
                    <a:pt x="6921" y="29"/>
                    <a:pt x="6883" y="90"/>
                  </a:cubicBezTo>
                  <a:cubicBezTo>
                    <a:pt x="6879" y="97"/>
                    <a:pt x="6875" y="106"/>
                    <a:pt x="6872" y="113"/>
                  </a:cubicBezTo>
                  <a:lnTo>
                    <a:pt x="6870" y="112"/>
                  </a:lnTo>
                  <a:lnTo>
                    <a:pt x="81" y="11106"/>
                  </a:lnTo>
                  <a:lnTo>
                    <a:pt x="87" y="11109"/>
                  </a:lnTo>
                  <a:cubicBezTo>
                    <a:pt x="0" y="11327"/>
                    <a:pt x="551" y="11884"/>
                    <a:pt x="1346" y="12374"/>
                  </a:cubicBezTo>
                  <a:cubicBezTo>
                    <a:pt x="1967" y="12757"/>
                    <a:pt x="2557" y="12990"/>
                    <a:pt x="2860" y="12990"/>
                  </a:cubicBezTo>
                  <a:cubicBezTo>
                    <a:pt x="2955" y="12990"/>
                    <a:pt x="3022" y="12967"/>
                    <a:pt x="3053" y="12918"/>
                  </a:cubicBezTo>
                  <a:cubicBezTo>
                    <a:pt x="3057" y="12910"/>
                    <a:pt x="3060" y="12903"/>
                    <a:pt x="3063" y="12896"/>
                  </a:cubicBezTo>
                  <a:lnTo>
                    <a:pt x="9829" y="1939"/>
                  </a:lnTo>
                  <a:lnTo>
                    <a:pt x="9825" y="1936"/>
                  </a:lnTo>
                  <a:cubicBezTo>
                    <a:pt x="9830" y="1931"/>
                    <a:pt x="9836" y="1923"/>
                    <a:pt x="9840" y="1916"/>
                  </a:cubicBezTo>
                  <a:cubicBezTo>
                    <a:pt x="9981" y="1686"/>
                    <a:pt x="9435" y="1092"/>
                    <a:pt x="8617" y="588"/>
                  </a:cubicBezTo>
                  <a:cubicBezTo>
                    <a:pt x="8019" y="219"/>
                    <a:pt x="7441" y="0"/>
                    <a:pt x="7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3718950" y="3109638"/>
              <a:ext cx="249550" cy="324775"/>
            </a:xfrm>
            <a:custGeom>
              <a:avLst/>
              <a:gdLst/>
              <a:ahLst/>
              <a:cxnLst/>
              <a:rect l="l" t="t" r="r" b="b"/>
              <a:pathLst>
                <a:path w="9982" h="12991" extrusionOk="0">
                  <a:moveTo>
                    <a:pt x="7122" y="1"/>
                  </a:moveTo>
                  <a:cubicBezTo>
                    <a:pt x="7004" y="1"/>
                    <a:pt x="6921" y="30"/>
                    <a:pt x="6883" y="92"/>
                  </a:cubicBezTo>
                  <a:cubicBezTo>
                    <a:pt x="6879" y="99"/>
                    <a:pt x="6875" y="106"/>
                    <a:pt x="6872" y="115"/>
                  </a:cubicBezTo>
                  <a:lnTo>
                    <a:pt x="6869" y="113"/>
                  </a:lnTo>
                  <a:lnTo>
                    <a:pt x="81" y="11107"/>
                  </a:lnTo>
                  <a:lnTo>
                    <a:pt x="87" y="11110"/>
                  </a:lnTo>
                  <a:cubicBezTo>
                    <a:pt x="0" y="11329"/>
                    <a:pt x="552" y="11884"/>
                    <a:pt x="1346" y="12375"/>
                  </a:cubicBezTo>
                  <a:cubicBezTo>
                    <a:pt x="1966" y="12758"/>
                    <a:pt x="2557" y="12990"/>
                    <a:pt x="2860" y="12990"/>
                  </a:cubicBezTo>
                  <a:cubicBezTo>
                    <a:pt x="2955" y="12990"/>
                    <a:pt x="3023" y="12967"/>
                    <a:pt x="3053" y="12918"/>
                  </a:cubicBezTo>
                  <a:cubicBezTo>
                    <a:pt x="3057" y="12912"/>
                    <a:pt x="3060" y="12905"/>
                    <a:pt x="3063" y="12898"/>
                  </a:cubicBezTo>
                  <a:lnTo>
                    <a:pt x="9829" y="1941"/>
                  </a:lnTo>
                  <a:lnTo>
                    <a:pt x="9825" y="1938"/>
                  </a:lnTo>
                  <a:cubicBezTo>
                    <a:pt x="9830" y="1931"/>
                    <a:pt x="9835" y="1923"/>
                    <a:pt x="9841" y="1916"/>
                  </a:cubicBezTo>
                  <a:cubicBezTo>
                    <a:pt x="9982" y="1687"/>
                    <a:pt x="9435" y="1093"/>
                    <a:pt x="8617" y="590"/>
                  </a:cubicBezTo>
                  <a:cubicBezTo>
                    <a:pt x="8020" y="220"/>
                    <a:pt x="7443" y="1"/>
                    <a:pt x="7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3738200" y="3132338"/>
              <a:ext cx="214175" cy="272175"/>
            </a:xfrm>
            <a:custGeom>
              <a:avLst/>
              <a:gdLst/>
              <a:ahLst/>
              <a:cxnLst/>
              <a:rect l="l" t="t" r="r" b="b"/>
              <a:pathLst>
                <a:path w="8567" h="10887" extrusionOk="0">
                  <a:moveTo>
                    <a:pt x="5608" y="1"/>
                  </a:moveTo>
                  <a:lnTo>
                    <a:pt x="81" y="9004"/>
                  </a:lnTo>
                  <a:lnTo>
                    <a:pt x="87" y="9006"/>
                  </a:lnTo>
                  <a:cubicBezTo>
                    <a:pt x="0" y="9224"/>
                    <a:pt x="551" y="9781"/>
                    <a:pt x="1346" y="10271"/>
                  </a:cubicBezTo>
                  <a:cubicBezTo>
                    <a:pt x="1967" y="10654"/>
                    <a:pt x="2557" y="10886"/>
                    <a:pt x="2860" y="10886"/>
                  </a:cubicBezTo>
                  <a:cubicBezTo>
                    <a:pt x="2955" y="10886"/>
                    <a:pt x="3022" y="10863"/>
                    <a:pt x="3053" y="10814"/>
                  </a:cubicBezTo>
                  <a:cubicBezTo>
                    <a:pt x="3057" y="10808"/>
                    <a:pt x="3060" y="10801"/>
                    <a:pt x="3063" y="10792"/>
                  </a:cubicBezTo>
                  <a:lnTo>
                    <a:pt x="8567" y="1829"/>
                  </a:lnTo>
                  <a:lnTo>
                    <a:pt x="7728" y="1534"/>
                  </a:lnTo>
                  <a:cubicBezTo>
                    <a:pt x="7203" y="1299"/>
                    <a:pt x="6712" y="997"/>
                    <a:pt x="6264" y="636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3789200" y="3199738"/>
              <a:ext cx="108600" cy="141975"/>
            </a:xfrm>
            <a:custGeom>
              <a:avLst/>
              <a:gdLst/>
              <a:ahLst/>
              <a:cxnLst/>
              <a:rect l="l" t="t" r="r" b="b"/>
              <a:pathLst>
                <a:path w="4344" h="5679" extrusionOk="0">
                  <a:moveTo>
                    <a:pt x="3728" y="0"/>
                  </a:moveTo>
                  <a:cubicBezTo>
                    <a:pt x="3206" y="0"/>
                    <a:pt x="2213" y="967"/>
                    <a:pt x="1365" y="2342"/>
                  </a:cubicBezTo>
                  <a:cubicBezTo>
                    <a:pt x="412" y="3884"/>
                    <a:pt x="1" y="5359"/>
                    <a:pt x="447" y="5634"/>
                  </a:cubicBezTo>
                  <a:cubicBezTo>
                    <a:pt x="496" y="5664"/>
                    <a:pt x="553" y="5679"/>
                    <a:pt x="617" y="5679"/>
                  </a:cubicBezTo>
                  <a:cubicBezTo>
                    <a:pt x="1139" y="5679"/>
                    <a:pt x="2131" y="4712"/>
                    <a:pt x="2980" y="3337"/>
                  </a:cubicBezTo>
                  <a:cubicBezTo>
                    <a:pt x="3932" y="1795"/>
                    <a:pt x="4344" y="320"/>
                    <a:pt x="3898" y="45"/>
                  </a:cubicBezTo>
                  <a:cubicBezTo>
                    <a:pt x="3849" y="15"/>
                    <a:pt x="3792" y="0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3750600" y="3331738"/>
              <a:ext cx="79100" cy="54050"/>
            </a:xfrm>
            <a:custGeom>
              <a:avLst/>
              <a:gdLst/>
              <a:ahLst/>
              <a:cxnLst/>
              <a:rect l="l" t="t" r="r" b="b"/>
              <a:pathLst>
                <a:path w="3164" h="2162" extrusionOk="0">
                  <a:moveTo>
                    <a:pt x="204" y="0"/>
                  </a:moveTo>
                  <a:lnTo>
                    <a:pt x="1" y="302"/>
                  </a:lnTo>
                  <a:cubicBezTo>
                    <a:pt x="21" y="341"/>
                    <a:pt x="270" y="849"/>
                    <a:pt x="1218" y="1435"/>
                  </a:cubicBezTo>
                  <a:cubicBezTo>
                    <a:pt x="1672" y="1714"/>
                    <a:pt x="2187" y="1974"/>
                    <a:pt x="2955" y="2161"/>
                  </a:cubicBezTo>
                  <a:lnTo>
                    <a:pt x="3164" y="1851"/>
                  </a:lnTo>
                  <a:cubicBezTo>
                    <a:pt x="1037" y="1333"/>
                    <a:pt x="228" y="49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3743150" y="3344463"/>
              <a:ext cx="79075" cy="54025"/>
            </a:xfrm>
            <a:custGeom>
              <a:avLst/>
              <a:gdLst/>
              <a:ahLst/>
              <a:cxnLst/>
              <a:rect l="l" t="t" r="r" b="b"/>
              <a:pathLst>
                <a:path w="3163" h="2161" extrusionOk="0">
                  <a:moveTo>
                    <a:pt x="202" y="0"/>
                  </a:moveTo>
                  <a:lnTo>
                    <a:pt x="1" y="303"/>
                  </a:lnTo>
                  <a:cubicBezTo>
                    <a:pt x="20" y="342"/>
                    <a:pt x="269" y="848"/>
                    <a:pt x="1218" y="1435"/>
                  </a:cubicBezTo>
                  <a:cubicBezTo>
                    <a:pt x="1670" y="1714"/>
                    <a:pt x="2187" y="1973"/>
                    <a:pt x="2955" y="2160"/>
                  </a:cubicBezTo>
                  <a:lnTo>
                    <a:pt x="3162" y="1851"/>
                  </a:lnTo>
                  <a:cubicBezTo>
                    <a:pt x="1037" y="1332"/>
                    <a:pt x="228" y="49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3869650" y="3138963"/>
              <a:ext cx="79075" cy="54075"/>
            </a:xfrm>
            <a:custGeom>
              <a:avLst/>
              <a:gdLst/>
              <a:ahLst/>
              <a:cxnLst/>
              <a:rect l="l" t="t" r="r" b="b"/>
              <a:pathLst>
                <a:path w="3163" h="2163" extrusionOk="0">
                  <a:moveTo>
                    <a:pt x="202" y="1"/>
                  </a:moveTo>
                  <a:lnTo>
                    <a:pt x="1" y="303"/>
                  </a:lnTo>
                  <a:cubicBezTo>
                    <a:pt x="19" y="342"/>
                    <a:pt x="268" y="850"/>
                    <a:pt x="1218" y="1435"/>
                  </a:cubicBezTo>
                  <a:cubicBezTo>
                    <a:pt x="1670" y="1715"/>
                    <a:pt x="2186" y="1975"/>
                    <a:pt x="2955" y="2162"/>
                  </a:cubicBezTo>
                  <a:lnTo>
                    <a:pt x="3162" y="1851"/>
                  </a:lnTo>
                  <a:cubicBezTo>
                    <a:pt x="1037" y="1333"/>
                    <a:pt x="228" y="50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3862175" y="3151713"/>
              <a:ext cx="79050" cy="54025"/>
            </a:xfrm>
            <a:custGeom>
              <a:avLst/>
              <a:gdLst/>
              <a:ahLst/>
              <a:cxnLst/>
              <a:rect l="l" t="t" r="r" b="b"/>
              <a:pathLst>
                <a:path w="3162" h="2161" extrusionOk="0">
                  <a:moveTo>
                    <a:pt x="203" y="0"/>
                  </a:moveTo>
                  <a:lnTo>
                    <a:pt x="0" y="302"/>
                  </a:lnTo>
                  <a:cubicBezTo>
                    <a:pt x="20" y="341"/>
                    <a:pt x="269" y="848"/>
                    <a:pt x="1218" y="1433"/>
                  </a:cubicBezTo>
                  <a:cubicBezTo>
                    <a:pt x="1670" y="1714"/>
                    <a:pt x="2186" y="1973"/>
                    <a:pt x="2955" y="2160"/>
                  </a:cubicBezTo>
                  <a:lnTo>
                    <a:pt x="3162" y="1849"/>
                  </a:lnTo>
                  <a:cubicBezTo>
                    <a:pt x="1036" y="1331"/>
                    <a:pt x="228" y="49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3887500" y="3109638"/>
              <a:ext cx="81000" cy="50175"/>
            </a:xfrm>
            <a:custGeom>
              <a:avLst/>
              <a:gdLst/>
              <a:ahLst/>
              <a:cxnLst/>
              <a:rect l="l" t="t" r="r" b="b"/>
              <a:pathLst>
                <a:path w="3240" h="2007" extrusionOk="0">
                  <a:moveTo>
                    <a:pt x="380" y="1"/>
                  </a:moveTo>
                  <a:cubicBezTo>
                    <a:pt x="262" y="1"/>
                    <a:pt x="179" y="30"/>
                    <a:pt x="141" y="92"/>
                  </a:cubicBezTo>
                  <a:cubicBezTo>
                    <a:pt x="0" y="320"/>
                    <a:pt x="547" y="915"/>
                    <a:pt x="1363" y="1418"/>
                  </a:cubicBezTo>
                  <a:cubicBezTo>
                    <a:pt x="1962" y="1789"/>
                    <a:pt x="2539" y="2006"/>
                    <a:pt x="2861" y="2006"/>
                  </a:cubicBezTo>
                  <a:cubicBezTo>
                    <a:pt x="2978" y="2006"/>
                    <a:pt x="3061" y="1977"/>
                    <a:pt x="3099" y="1916"/>
                  </a:cubicBezTo>
                  <a:cubicBezTo>
                    <a:pt x="3240" y="1687"/>
                    <a:pt x="2693" y="1093"/>
                    <a:pt x="1875" y="590"/>
                  </a:cubicBezTo>
                  <a:cubicBezTo>
                    <a:pt x="1278" y="220"/>
                    <a:pt x="701" y="1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3903175" y="3074938"/>
              <a:ext cx="67700" cy="76925"/>
            </a:xfrm>
            <a:custGeom>
              <a:avLst/>
              <a:gdLst/>
              <a:ahLst/>
              <a:cxnLst/>
              <a:rect l="l" t="t" r="r" b="b"/>
              <a:pathLst>
                <a:path w="2708" h="3077" extrusionOk="0">
                  <a:moveTo>
                    <a:pt x="2161" y="0"/>
                  </a:moveTo>
                  <a:lnTo>
                    <a:pt x="60" y="1675"/>
                  </a:lnTo>
                  <a:lnTo>
                    <a:pt x="68" y="1680"/>
                  </a:lnTo>
                  <a:cubicBezTo>
                    <a:pt x="58" y="1683"/>
                    <a:pt x="53" y="1687"/>
                    <a:pt x="48" y="1693"/>
                  </a:cubicBezTo>
                  <a:cubicBezTo>
                    <a:pt x="1" y="1770"/>
                    <a:pt x="458" y="2139"/>
                    <a:pt x="1071" y="2517"/>
                  </a:cubicBezTo>
                  <a:cubicBezTo>
                    <a:pt x="1608" y="2848"/>
                    <a:pt x="2085" y="3077"/>
                    <a:pt x="2227" y="3077"/>
                  </a:cubicBezTo>
                  <a:cubicBezTo>
                    <a:pt x="2248" y="3077"/>
                    <a:pt x="2261" y="3072"/>
                    <a:pt x="2267" y="3063"/>
                  </a:cubicBezTo>
                  <a:cubicBezTo>
                    <a:pt x="2272" y="3057"/>
                    <a:pt x="2272" y="3048"/>
                    <a:pt x="2270" y="3040"/>
                  </a:cubicBezTo>
                  <a:lnTo>
                    <a:pt x="2270" y="3040"/>
                  </a:lnTo>
                  <a:lnTo>
                    <a:pt x="2279" y="3045"/>
                  </a:lnTo>
                  <a:lnTo>
                    <a:pt x="2708" y="245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3900200" y="3075413"/>
              <a:ext cx="67650" cy="76925"/>
            </a:xfrm>
            <a:custGeom>
              <a:avLst/>
              <a:gdLst/>
              <a:ahLst/>
              <a:cxnLst/>
              <a:rect l="l" t="t" r="r" b="b"/>
              <a:pathLst>
                <a:path w="2706" h="3077" extrusionOk="0">
                  <a:moveTo>
                    <a:pt x="2160" y="0"/>
                  </a:moveTo>
                  <a:lnTo>
                    <a:pt x="58" y="1675"/>
                  </a:lnTo>
                  <a:lnTo>
                    <a:pt x="66" y="1681"/>
                  </a:lnTo>
                  <a:cubicBezTo>
                    <a:pt x="58" y="1682"/>
                    <a:pt x="51" y="1687"/>
                    <a:pt x="48" y="1692"/>
                  </a:cubicBezTo>
                  <a:cubicBezTo>
                    <a:pt x="0" y="1770"/>
                    <a:pt x="458" y="2140"/>
                    <a:pt x="1071" y="2518"/>
                  </a:cubicBezTo>
                  <a:cubicBezTo>
                    <a:pt x="1606" y="2848"/>
                    <a:pt x="2084" y="3077"/>
                    <a:pt x="2227" y="3077"/>
                  </a:cubicBezTo>
                  <a:cubicBezTo>
                    <a:pt x="2247" y="3077"/>
                    <a:pt x="2261" y="3072"/>
                    <a:pt x="2267" y="3062"/>
                  </a:cubicBezTo>
                  <a:cubicBezTo>
                    <a:pt x="2270" y="3056"/>
                    <a:pt x="2271" y="3049"/>
                    <a:pt x="2268" y="3039"/>
                  </a:cubicBezTo>
                  <a:lnTo>
                    <a:pt x="2268" y="3039"/>
                  </a:lnTo>
                  <a:lnTo>
                    <a:pt x="2277" y="3045"/>
                  </a:lnTo>
                  <a:lnTo>
                    <a:pt x="2706" y="245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3770250" y="3262038"/>
              <a:ext cx="37400" cy="60550"/>
            </a:xfrm>
            <a:custGeom>
              <a:avLst/>
              <a:gdLst/>
              <a:ahLst/>
              <a:cxnLst/>
              <a:rect l="l" t="t" r="r" b="b"/>
              <a:pathLst>
                <a:path w="1496" h="2422" extrusionOk="0">
                  <a:moveTo>
                    <a:pt x="1496" y="1"/>
                  </a:moveTo>
                  <a:lnTo>
                    <a:pt x="1496" y="1"/>
                  </a:lnTo>
                  <a:cubicBezTo>
                    <a:pt x="1206" y="378"/>
                    <a:pt x="947" y="776"/>
                    <a:pt x="697" y="1179"/>
                  </a:cubicBezTo>
                  <a:cubicBezTo>
                    <a:pt x="448" y="1584"/>
                    <a:pt x="209" y="1994"/>
                    <a:pt x="1" y="2421"/>
                  </a:cubicBezTo>
                  <a:cubicBezTo>
                    <a:pt x="290" y="2043"/>
                    <a:pt x="549" y="1645"/>
                    <a:pt x="799" y="1243"/>
                  </a:cubicBezTo>
                  <a:cubicBezTo>
                    <a:pt x="1047" y="837"/>
                    <a:pt x="1287" y="428"/>
                    <a:pt x="1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3914650" y="3093613"/>
              <a:ext cx="26400" cy="20125"/>
            </a:xfrm>
            <a:custGeom>
              <a:avLst/>
              <a:gdLst/>
              <a:ahLst/>
              <a:cxnLst/>
              <a:rect l="l" t="t" r="r" b="b"/>
              <a:pathLst>
                <a:path w="1056" h="805" extrusionOk="0">
                  <a:moveTo>
                    <a:pt x="1056" y="0"/>
                  </a:moveTo>
                  <a:lnTo>
                    <a:pt x="1056" y="0"/>
                  </a:lnTo>
                  <a:cubicBezTo>
                    <a:pt x="853" y="97"/>
                    <a:pt x="670" y="222"/>
                    <a:pt x="492" y="356"/>
                  </a:cubicBezTo>
                  <a:cubicBezTo>
                    <a:pt x="316" y="492"/>
                    <a:pt x="148" y="635"/>
                    <a:pt x="1" y="805"/>
                  </a:cubicBezTo>
                  <a:cubicBezTo>
                    <a:pt x="204" y="710"/>
                    <a:pt x="386" y="584"/>
                    <a:pt x="565" y="451"/>
                  </a:cubicBezTo>
                  <a:cubicBezTo>
                    <a:pt x="740" y="314"/>
                    <a:pt x="910" y="171"/>
                    <a:pt x="1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3852425" y="3128963"/>
              <a:ext cx="34300" cy="55500"/>
            </a:xfrm>
            <a:custGeom>
              <a:avLst/>
              <a:gdLst/>
              <a:ahLst/>
              <a:cxnLst/>
              <a:rect l="l" t="t" r="r" b="b"/>
              <a:pathLst>
                <a:path w="1372" h="2220" extrusionOk="0">
                  <a:moveTo>
                    <a:pt x="1372" y="1"/>
                  </a:moveTo>
                  <a:cubicBezTo>
                    <a:pt x="1103" y="345"/>
                    <a:pt x="865" y="709"/>
                    <a:pt x="635" y="1079"/>
                  </a:cubicBezTo>
                  <a:cubicBezTo>
                    <a:pt x="408" y="1450"/>
                    <a:pt x="189" y="1825"/>
                    <a:pt x="0" y="2220"/>
                  </a:cubicBezTo>
                  <a:cubicBezTo>
                    <a:pt x="269" y="1876"/>
                    <a:pt x="507" y="1512"/>
                    <a:pt x="737" y="1142"/>
                  </a:cubicBezTo>
                  <a:cubicBezTo>
                    <a:pt x="964" y="771"/>
                    <a:pt x="1183" y="395"/>
                    <a:pt x="1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3726400" y="3372163"/>
              <a:ext cx="13075" cy="26600"/>
            </a:xfrm>
            <a:custGeom>
              <a:avLst/>
              <a:gdLst/>
              <a:ahLst/>
              <a:cxnLst/>
              <a:rect l="l" t="t" r="r" b="b"/>
              <a:pathLst>
                <a:path w="523" h="1064" extrusionOk="0">
                  <a:moveTo>
                    <a:pt x="406" y="1"/>
                  </a:moveTo>
                  <a:cubicBezTo>
                    <a:pt x="262" y="150"/>
                    <a:pt x="143" y="320"/>
                    <a:pt x="32" y="493"/>
                  </a:cubicBezTo>
                  <a:cubicBezTo>
                    <a:pt x="0" y="657"/>
                    <a:pt x="100" y="818"/>
                    <a:pt x="222" y="916"/>
                  </a:cubicBezTo>
                  <a:cubicBezTo>
                    <a:pt x="310" y="986"/>
                    <a:pt x="415" y="1035"/>
                    <a:pt x="523" y="1064"/>
                  </a:cubicBezTo>
                  <a:cubicBezTo>
                    <a:pt x="431" y="986"/>
                    <a:pt x="333" y="911"/>
                    <a:pt x="258" y="816"/>
                  </a:cubicBezTo>
                  <a:cubicBezTo>
                    <a:pt x="194" y="735"/>
                    <a:pt x="141" y="639"/>
                    <a:pt x="145" y="536"/>
                  </a:cubicBezTo>
                  <a:lnTo>
                    <a:pt x="145" y="536"/>
                  </a:lnTo>
                  <a:cubicBezTo>
                    <a:pt x="245" y="364"/>
                    <a:pt x="339" y="188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16"/>
          <p:cNvGrpSpPr/>
          <p:nvPr/>
        </p:nvGrpSpPr>
        <p:grpSpPr>
          <a:xfrm rot="-1282869">
            <a:off x="8231377" y="4236747"/>
            <a:ext cx="1471789" cy="1218122"/>
            <a:chOff x="8124450" y="263225"/>
            <a:chExt cx="695400" cy="575425"/>
          </a:xfrm>
        </p:grpSpPr>
        <p:sp>
          <p:nvSpPr>
            <p:cNvPr id="1082" name="Google Shape;1082;p16"/>
            <p:cNvSpPr/>
            <p:nvPr/>
          </p:nvSpPr>
          <p:spPr>
            <a:xfrm>
              <a:off x="8128975" y="327675"/>
              <a:ext cx="655750" cy="510975"/>
            </a:xfrm>
            <a:custGeom>
              <a:avLst/>
              <a:gdLst/>
              <a:ahLst/>
              <a:cxnLst/>
              <a:rect l="l" t="t" r="r" b="b"/>
              <a:pathLst>
                <a:path w="26230" h="20439" extrusionOk="0">
                  <a:moveTo>
                    <a:pt x="11886" y="0"/>
                  </a:moveTo>
                  <a:cubicBezTo>
                    <a:pt x="11407" y="0"/>
                    <a:pt x="10919" y="332"/>
                    <a:pt x="10723" y="787"/>
                  </a:cubicBezTo>
                  <a:cubicBezTo>
                    <a:pt x="10470" y="1375"/>
                    <a:pt x="10626" y="2078"/>
                    <a:pt x="10970" y="2617"/>
                  </a:cubicBezTo>
                  <a:cubicBezTo>
                    <a:pt x="11245" y="3048"/>
                    <a:pt x="11648" y="3449"/>
                    <a:pt x="11657" y="3959"/>
                  </a:cubicBezTo>
                  <a:cubicBezTo>
                    <a:pt x="11667" y="4475"/>
                    <a:pt x="11162" y="4909"/>
                    <a:pt x="10661" y="4909"/>
                  </a:cubicBezTo>
                  <a:cubicBezTo>
                    <a:pt x="10555" y="4909"/>
                    <a:pt x="10448" y="4889"/>
                    <a:pt x="10347" y="4846"/>
                  </a:cubicBezTo>
                  <a:cubicBezTo>
                    <a:pt x="10124" y="4753"/>
                    <a:pt x="9952" y="4582"/>
                    <a:pt x="9803" y="4386"/>
                  </a:cubicBezTo>
                  <a:cubicBezTo>
                    <a:pt x="9705" y="4256"/>
                    <a:pt x="9618" y="4115"/>
                    <a:pt x="9533" y="3980"/>
                  </a:cubicBezTo>
                  <a:cubicBezTo>
                    <a:pt x="8847" y="2892"/>
                    <a:pt x="7856" y="1772"/>
                    <a:pt x="6578" y="1772"/>
                  </a:cubicBezTo>
                  <a:cubicBezTo>
                    <a:pt x="6565" y="1772"/>
                    <a:pt x="6553" y="1772"/>
                    <a:pt x="6541" y="1773"/>
                  </a:cubicBezTo>
                  <a:cubicBezTo>
                    <a:pt x="5672" y="1787"/>
                    <a:pt x="4883" y="2347"/>
                    <a:pt x="4388" y="3061"/>
                  </a:cubicBezTo>
                  <a:cubicBezTo>
                    <a:pt x="3903" y="3760"/>
                    <a:pt x="3672" y="4747"/>
                    <a:pt x="4155" y="5448"/>
                  </a:cubicBezTo>
                  <a:cubicBezTo>
                    <a:pt x="4594" y="6083"/>
                    <a:pt x="5460" y="6275"/>
                    <a:pt x="5981" y="6842"/>
                  </a:cubicBezTo>
                  <a:cubicBezTo>
                    <a:pt x="6623" y="7542"/>
                    <a:pt x="6564" y="8712"/>
                    <a:pt x="5978" y="9456"/>
                  </a:cubicBezTo>
                  <a:cubicBezTo>
                    <a:pt x="5430" y="10154"/>
                    <a:pt x="4517" y="10495"/>
                    <a:pt x="3625" y="10495"/>
                  </a:cubicBezTo>
                  <a:cubicBezTo>
                    <a:pt x="3565" y="10495"/>
                    <a:pt x="3505" y="10493"/>
                    <a:pt x="3446" y="10490"/>
                  </a:cubicBezTo>
                  <a:cubicBezTo>
                    <a:pt x="3012" y="10467"/>
                    <a:pt x="2577" y="10371"/>
                    <a:pt x="2144" y="10371"/>
                  </a:cubicBezTo>
                  <a:cubicBezTo>
                    <a:pt x="2022" y="10371"/>
                    <a:pt x="1900" y="10379"/>
                    <a:pt x="1778" y="10398"/>
                  </a:cubicBezTo>
                  <a:cubicBezTo>
                    <a:pt x="1130" y="10497"/>
                    <a:pt x="547" y="10939"/>
                    <a:pt x="274" y="11534"/>
                  </a:cubicBezTo>
                  <a:cubicBezTo>
                    <a:pt x="1" y="12129"/>
                    <a:pt x="47" y="12859"/>
                    <a:pt x="392" y="13416"/>
                  </a:cubicBezTo>
                  <a:cubicBezTo>
                    <a:pt x="575" y="13709"/>
                    <a:pt x="857" y="13965"/>
                    <a:pt x="1199" y="14020"/>
                  </a:cubicBezTo>
                  <a:cubicBezTo>
                    <a:pt x="1251" y="14029"/>
                    <a:pt x="1302" y="14032"/>
                    <a:pt x="1354" y="14032"/>
                  </a:cubicBezTo>
                  <a:cubicBezTo>
                    <a:pt x="1530" y="14032"/>
                    <a:pt x="1706" y="13988"/>
                    <a:pt x="1874" y="13934"/>
                  </a:cubicBezTo>
                  <a:cubicBezTo>
                    <a:pt x="2955" y="13587"/>
                    <a:pt x="3867" y="12834"/>
                    <a:pt x="4944" y="12478"/>
                  </a:cubicBezTo>
                  <a:cubicBezTo>
                    <a:pt x="5097" y="12427"/>
                    <a:pt x="5261" y="12385"/>
                    <a:pt x="5421" y="12385"/>
                  </a:cubicBezTo>
                  <a:cubicBezTo>
                    <a:pt x="5528" y="12385"/>
                    <a:pt x="5633" y="12404"/>
                    <a:pt x="5731" y="12452"/>
                  </a:cubicBezTo>
                  <a:cubicBezTo>
                    <a:pt x="6095" y="12629"/>
                    <a:pt x="6180" y="13106"/>
                    <a:pt x="6170" y="13511"/>
                  </a:cubicBezTo>
                  <a:cubicBezTo>
                    <a:pt x="6148" y="14468"/>
                    <a:pt x="5859" y="15397"/>
                    <a:pt x="5718" y="16346"/>
                  </a:cubicBezTo>
                  <a:cubicBezTo>
                    <a:pt x="5575" y="17293"/>
                    <a:pt x="5600" y="18327"/>
                    <a:pt x="6134" y="19122"/>
                  </a:cubicBezTo>
                  <a:cubicBezTo>
                    <a:pt x="6590" y="19801"/>
                    <a:pt x="7371" y="20214"/>
                    <a:pt x="8174" y="20363"/>
                  </a:cubicBezTo>
                  <a:cubicBezTo>
                    <a:pt x="8460" y="20416"/>
                    <a:pt x="8748" y="20438"/>
                    <a:pt x="9037" y="20438"/>
                  </a:cubicBezTo>
                  <a:cubicBezTo>
                    <a:pt x="9564" y="20438"/>
                    <a:pt x="10093" y="20364"/>
                    <a:pt x="10611" y="20260"/>
                  </a:cubicBezTo>
                  <a:cubicBezTo>
                    <a:pt x="11929" y="19994"/>
                    <a:pt x="13352" y="19406"/>
                    <a:pt x="13861" y="18162"/>
                  </a:cubicBezTo>
                  <a:cubicBezTo>
                    <a:pt x="14087" y="17606"/>
                    <a:pt x="14100" y="16987"/>
                    <a:pt x="14266" y="16410"/>
                  </a:cubicBezTo>
                  <a:cubicBezTo>
                    <a:pt x="14529" y="15498"/>
                    <a:pt x="15230" y="14692"/>
                    <a:pt x="16141" y="14425"/>
                  </a:cubicBezTo>
                  <a:cubicBezTo>
                    <a:pt x="16344" y="14365"/>
                    <a:pt x="16556" y="14336"/>
                    <a:pt x="16768" y="14336"/>
                  </a:cubicBezTo>
                  <a:cubicBezTo>
                    <a:pt x="17508" y="14336"/>
                    <a:pt x="18252" y="14688"/>
                    <a:pt x="18632" y="15321"/>
                  </a:cubicBezTo>
                  <a:cubicBezTo>
                    <a:pt x="19046" y="16015"/>
                    <a:pt x="18989" y="16880"/>
                    <a:pt x="19105" y="17680"/>
                  </a:cubicBezTo>
                  <a:cubicBezTo>
                    <a:pt x="19222" y="18480"/>
                    <a:pt x="19675" y="19375"/>
                    <a:pt x="20480" y="19460"/>
                  </a:cubicBezTo>
                  <a:cubicBezTo>
                    <a:pt x="20517" y="19464"/>
                    <a:pt x="20554" y="19466"/>
                    <a:pt x="20591" y="19466"/>
                  </a:cubicBezTo>
                  <a:cubicBezTo>
                    <a:pt x="21351" y="19466"/>
                    <a:pt x="21954" y="18640"/>
                    <a:pt x="21937" y="17862"/>
                  </a:cubicBezTo>
                  <a:cubicBezTo>
                    <a:pt x="21919" y="16872"/>
                    <a:pt x="21208" y="16045"/>
                    <a:pt x="20878" y="15111"/>
                  </a:cubicBezTo>
                  <a:cubicBezTo>
                    <a:pt x="20426" y="13826"/>
                    <a:pt x="20737" y="12345"/>
                    <a:pt x="21510" y="11221"/>
                  </a:cubicBezTo>
                  <a:cubicBezTo>
                    <a:pt x="22283" y="10099"/>
                    <a:pt x="23468" y="9306"/>
                    <a:pt x="24738" y="8809"/>
                  </a:cubicBezTo>
                  <a:cubicBezTo>
                    <a:pt x="25398" y="8550"/>
                    <a:pt x="26230" y="8173"/>
                    <a:pt x="26192" y="7464"/>
                  </a:cubicBezTo>
                  <a:cubicBezTo>
                    <a:pt x="26165" y="6939"/>
                    <a:pt x="25600" y="6584"/>
                    <a:pt x="25069" y="6584"/>
                  </a:cubicBezTo>
                  <a:cubicBezTo>
                    <a:pt x="25037" y="6584"/>
                    <a:pt x="25005" y="6585"/>
                    <a:pt x="24974" y="6588"/>
                  </a:cubicBezTo>
                  <a:cubicBezTo>
                    <a:pt x="24417" y="6632"/>
                    <a:pt x="23930" y="6963"/>
                    <a:pt x="23468" y="7277"/>
                  </a:cubicBezTo>
                  <a:cubicBezTo>
                    <a:pt x="23005" y="7589"/>
                    <a:pt x="22506" y="7907"/>
                    <a:pt x="21947" y="7920"/>
                  </a:cubicBezTo>
                  <a:cubicBezTo>
                    <a:pt x="21937" y="7920"/>
                    <a:pt x="21927" y="7921"/>
                    <a:pt x="21917" y="7921"/>
                  </a:cubicBezTo>
                  <a:cubicBezTo>
                    <a:pt x="21804" y="7921"/>
                    <a:pt x="21690" y="7905"/>
                    <a:pt x="21593" y="7847"/>
                  </a:cubicBezTo>
                  <a:cubicBezTo>
                    <a:pt x="21362" y="7706"/>
                    <a:pt x="21329" y="7381"/>
                    <a:pt x="21383" y="7114"/>
                  </a:cubicBezTo>
                  <a:cubicBezTo>
                    <a:pt x="21534" y="6357"/>
                    <a:pt x="22139" y="5789"/>
                    <a:pt x="22634" y="5196"/>
                  </a:cubicBezTo>
                  <a:cubicBezTo>
                    <a:pt x="23017" y="4736"/>
                    <a:pt x="23726" y="3662"/>
                    <a:pt x="23199" y="3091"/>
                  </a:cubicBezTo>
                  <a:cubicBezTo>
                    <a:pt x="22923" y="2790"/>
                    <a:pt x="22492" y="2670"/>
                    <a:pt x="22064" y="2670"/>
                  </a:cubicBezTo>
                  <a:cubicBezTo>
                    <a:pt x="21759" y="2670"/>
                    <a:pt x="21457" y="2731"/>
                    <a:pt x="21212" y="2832"/>
                  </a:cubicBezTo>
                  <a:cubicBezTo>
                    <a:pt x="20556" y="3102"/>
                    <a:pt x="20042" y="3626"/>
                    <a:pt x="19551" y="4140"/>
                  </a:cubicBezTo>
                  <a:cubicBezTo>
                    <a:pt x="19061" y="4652"/>
                    <a:pt x="18553" y="5180"/>
                    <a:pt x="17901" y="5462"/>
                  </a:cubicBezTo>
                  <a:cubicBezTo>
                    <a:pt x="17577" y="5603"/>
                    <a:pt x="17225" y="5671"/>
                    <a:pt x="16872" y="5671"/>
                  </a:cubicBezTo>
                  <a:cubicBezTo>
                    <a:pt x="16200" y="5671"/>
                    <a:pt x="15526" y="5425"/>
                    <a:pt x="15036" y="4964"/>
                  </a:cubicBezTo>
                  <a:cubicBezTo>
                    <a:pt x="14404" y="4372"/>
                    <a:pt x="14105" y="3518"/>
                    <a:pt x="13818" y="2702"/>
                  </a:cubicBezTo>
                  <a:cubicBezTo>
                    <a:pt x="13578" y="2020"/>
                    <a:pt x="13329" y="1332"/>
                    <a:pt x="12936" y="725"/>
                  </a:cubicBezTo>
                  <a:cubicBezTo>
                    <a:pt x="12772" y="470"/>
                    <a:pt x="12572" y="223"/>
                    <a:pt x="12299" y="92"/>
                  </a:cubicBezTo>
                  <a:cubicBezTo>
                    <a:pt x="12167" y="29"/>
                    <a:pt x="12027" y="0"/>
                    <a:pt x="1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8590475" y="277350"/>
              <a:ext cx="79700" cy="111125"/>
            </a:xfrm>
            <a:custGeom>
              <a:avLst/>
              <a:gdLst/>
              <a:ahLst/>
              <a:cxnLst/>
              <a:rect l="l" t="t" r="r" b="b"/>
              <a:pathLst>
                <a:path w="3188" h="4445" extrusionOk="0">
                  <a:moveTo>
                    <a:pt x="1531" y="0"/>
                  </a:moveTo>
                  <a:cubicBezTo>
                    <a:pt x="1087" y="0"/>
                    <a:pt x="1649" y="2529"/>
                    <a:pt x="1" y="4445"/>
                  </a:cubicBezTo>
                  <a:cubicBezTo>
                    <a:pt x="1" y="4445"/>
                    <a:pt x="3188" y="1804"/>
                    <a:pt x="1972" y="361"/>
                  </a:cubicBezTo>
                  <a:cubicBezTo>
                    <a:pt x="1761" y="111"/>
                    <a:pt x="1624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8686600" y="642750"/>
              <a:ext cx="133250" cy="72550"/>
            </a:xfrm>
            <a:custGeom>
              <a:avLst/>
              <a:gdLst/>
              <a:ahLst/>
              <a:cxnLst/>
              <a:rect l="l" t="t" r="r" b="b"/>
              <a:pathLst>
                <a:path w="5330" h="2902" extrusionOk="0">
                  <a:moveTo>
                    <a:pt x="2328" y="0"/>
                  </a:moveTo>
                  <a:cubicBezTo>
                    <a:pt x="1348" y="0"/>
                    <a:pt x="1004" y="606"/>
                    <a:pt x="1004" y="606"/>
                  </a:cubicBezTo>
                  <a:cubicBezTo>
                    <a:pt x="1004" y="606"/>
                    <a:pt x="1" y="1755"/>
                    <a:pt x="2104" y="2696"/>
                  </a:cubicBezTo>
                  <a:cubicBezTo>
                    <a:pt x="2424" y="2840"/>
                    <a:pt x="2729" y="2902"/>
                    <a:pt x="3007" y="2902"/>
                  </a:cubicBezTo>
                  <a:cubicBezTo>
                    <a:pt x="4562" y="2902"/>
                    <a:pt x="5329" y="964"/>
                    <a:pt x="3636" y="288"/>
                  </a:cubicBezTo>
                  <a:cubicBezTo>
                    <a:pt x="3110" y="78"/>
                    <a:pt x="2678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8124450" y="314900"/>
              <a:ext cx="655750" cy="510975"/>
            </a:xfrm>
            <a:custGeom>
              <a:avLst/>
              <a:gdLst/>
              <a:ahLst/>
              <a:cxnLst/>
              <a:rect l="l" t="t" r="r" b="b"/>
              <a:pathLst>
                <a:path w="26230" h="20439" extrusionOk="0">
                  <a:moveTo>
                    <a:pt x="11885" y="0"/>
                  </a:moveTo>
                  <a:cubicBezTo>
                    <a:pt x="11406" y="0"/>
                    <a:pt x="10918" y="331"/>
                    <a:pt x="10723" y="787"/>
                  </a:cubicBezTo>
                  <a:cubicBezTo>
                    <a:pt x="10469" y="1376"/>
                    <a:pt x="10626" y="2078"/>
                    <a:pt x="10971" y="2617"/>
                  </a:cubicBezTo>
                  <a:cubicBezTo>
                    <a:pt x="11246" y="3048"/>
                    <a:pt x="11648" y="3449"/>
                    <a:pt x="11658" y="3959"/>
                  </a:cubicBezTo>
                  <a:cubicBezTo>
                    <a:pt x="11667" y="4475"/>
                    <a:pt x="11162" y="4908"/>
                    <a:pt x="10661" y="4908"/>
                  </a:cubicBezTo>
                  <a:cubicBezTo>
                    <a:pt x="10555" y="4908"/>
                    <a:pt x="10449" y="4889"/>
                    <a:pt x="10348" y="4847"/>
                  </a:cubicBezTo>
                  <a:cubicBezTo>
                    <a:pt x="10124" y="4753"/>
                    <a:pt x="9953" y="4582"/>
                    <a:pt x="9804" y="4386"/>
                  </a:cubicBezTo>
                  <a:cubicBezTo>
                    <a:pt x="9707" y="4257"/>
                    <a:pt x="9619" y="4116"/>
                    <a:pt x="9532" y="3980"/>
                  </a:cubicBezTo>
                  <a:cubicBezTo>
                    <a:pt x="8847" y="2893"/>
                    <a:pt x="7858" y="1772"/>
                    <a:pt x="6577" y="1772"/>
                  </a:cubicBezTo>
                  <a:cubicBezTo>
                    <a:pt x="6565" y="1772"/>
                    <a:pt x="6553" y="1773"/>
                    <a:pt x="6541" y="1773"/>
                  </a:cubicBezTo>
                  <a:cubicBezTo>
                    <a:pt x="5673" y="1787"/>
                    <a:pt x="4883" y="2347"/>
                    <a:pt x="4388" y="3061"/>
                  </a:cubicBezTo>
                  <a:cubicBezTo>
                    <a:pt x="3903" y="3760"/>
                    <a:pt x="3671" y="4747"/>
                    <a:pt x="4155" y="5448"/>
                  </a:cubicBezTo>
                  <a:cubicBezTo>
                    <a:pt x="4594" y="6083"/>
                    <a:pt x="5460" y="6274"/>
                    <a:pt x="5982" y="6842"/>
                  </a:cubicBezTo>
                  <a:cubicBezTo>
                    <a:pt x="6623" y="7540"/>
                    <a:pt x="6565" y="8712"/>
                    <a:pt x="5979" y="9456"/>
                  </a:cubicBezTo>
                  <a:cubicBezTo>
                    <a:pt x="5429" y="10154"/>
                    <a:pt x="4517" y="10495"/>
                    <a:pt x="3626" y="10495"/>
                  </a:cubicBezTo>
                  <a:cubicBezTo>
                    <a:pt x="3566" y="10495"/>
                    <a:pt x="3506" y="10493"/>
                    <a:pt x="3447" y="10490"/>
                  </a:cubicBezTo>
                  <a:cubicBezTo>
                    <a:pt x="3010" y="10467"/>
                    <a:pt x="2573" y="10371"/>
                    <a:pt x="2139" y="10371"/>
                  </a:cubicBezTo>
                  <a:cubicBezTo>
                    <a:pt x="2019" y="10371"/>
                    <a:pt x="1898" y="10378"/>
                    <a:pt x="1778" y="10397"/>
                  </a:cubicBezTo>
                  <a:cubicBezTo>
                    <a:pt x="1131" y="10498"/>
                    <a:pt x="547" y="10939"/>
                    <a:pt x="274" y="11534"/>
                  </a:cubicBezTo>
                  <a:cubicBezTo>
                    <a:pt x="0" y="12128"/>
                    <a:pt x="46" y="12859"/>
                    <a:pt x="392" y="13414"/>
                  </a:cubicBezTo>
                  <a:cubicBezTo>
                    <a:pt x="576" y="13709"/>
                    <a:pt x="857" y="13966"/>
                    <a:pt x="1199" y="14020"/>
                  </a:cubicBezTo>
                  <a:cubicBezTo>
                    <a:pt x="1249" y="14028"/>
                    <a:pt x="1300" y="14032"/>
                    <a:pt x="1351" y="14032"/>
                  </a:cubicBezTo>
                  <a:cubicBezTo>
                    <a:pt x="1528" y="14032"/>
                    <a:pt x="1705" y="13988"/>
                    <a:pt x="1875" y="13934"/>
                  </a:cubicBezTo>
                  <a:cubicBezTo>
                    <a:pt x="2955" y="13587"/>
                    <a:pt x="3867" y="12835"/>
                    <a:pt x="4945" y="12478"/>
                  </a:cubicBezTo>
                  <a:cubicBezTo>
                    <a:pt x="5097" y="12427"/>
                    <a:pt x="5262" y="12385"/>
                    <a:pt x="5421" y="12385"/>
                  </a:cubicBezTo>
                  <a:cubicBezTo>
                    <a:pt x="5528" y="12385"/>
                    <a:pt x="5633" y="12404"/>
                    <a:pt x="5731" y="12452"/>
                  </a:cubicBezTo>
                  <a:cubicBezTo>
                    <a:pt x="6095" y="12627"/>
                    <a:pt x="6180" y="13105"/>
                    <a:pt x="6171" y="13511"/>
                  </a:cubicBezTo>
                  <a:cubicBezTo>
                    <a:pt x="6148" y="14468"/>
                    <a:pt x="5860" y="15397"/>
                    <a:pt x="5718" y="16346"/>
                  </a:cubicBezTo>
                  <a:cubicBezTo>
                    <a:pt x="5577" y="17293"/>
                    <a:pt x="5600" y="18327"/>
                    <a:pt x="6135" y="19122"/>
                  </a:cubicBezTo>
                  <a:cubicBezTo>
                    <a:pt x="6591" y="19801"/>
                    <a:pt x="7371" y="20214"/>
                    <a:pt x="8175" y="20362"/>
                  </a:cubicBezTo>
                  <a:cubicBezTo>
                    <a:pt x="8461" y="20415"/>
                    <a:pt x="8751" y="20438"/>
                    <a:pt x="9041" y="20438"/>
                  </a:cubicBezTo>
                  <a:cubicBezTo>
                    <a:pt x="9566" y="20438"/>
                    <a:pt x="10094" y="20364"/>
                    <a:pt x="10610" y="20260"/>
                  </a:cubicBezTo>
                  <a:cubicBezTo>
                    <a:pt x="11928" y="19994"/>
                    <a:pt x="13353" y="19407"/>
                    <a:pt x="13861" y="18160"/>
                  </a:cubicBezTo>
                  <a:cubicBezTo>
                    <a:pt x="14088" y="17605"/>
                    <a:pt x="14100" y="16986"/>
                    <a:pt x="14267" y="16411"/>
                  </a:cubicBezTo>
                  <a:cubicBezTo>
                    <a:pt x="14530" y="15498"/>
                    <a:pt x="15230" y="14692"/>
                    <a:pt x="16141" y="14425"/>
                  </a:cubicBezTo>
                  <a:cubicBezTo>
                    <a:pt x="16344" y="14365"/>
                    <a:pt x="16556" y="14336"/>
                    <a:pt x="16768" y="14336"/>
                  </a:cubicBezTo>
                  <a:cubicBezTo>
                    <a:pt x="17508" y="14336"/>
                    <a:pt x="18252" y="14688"/>
                    <a:pt x="18631" y="15321"/>
                  </a:cubicBezTo>
                  <a:cubicBezTo>
                    <a:pt x="19047" y="16015"/>
                    <a:pt x="18990" y="16880"/>
                    <a:pt x="19106" y="17680"/>
                  </a:cubicBezTo>
                  <a:cubicBezTo>
                    <a:pt x="19221" y="18480"/>
                    <a:pt x="19676" y="19375"/>
                    <a:pt x="20481" y="19460"/>
                  </a:cubicBezTo>
                  <a:cubicBezTo>
                    <a:pt x="20518" y="19464"/>
                    <a:pt x="20555" y="19466"/>
                    <a:pt x="20592" y="19466"/>
                  </a:cubicBezTo>
                  <a:cubicBezTo>
                    <a:pt x="21351" y="19466"/>
                    <a:pt x="21953" y="18641"/>
                    <a:pt x="21938" y="17863"/>
                  </a:cubicBezTo>
                  <a:cubicBezTo>
                    <a:pt x="21918" y="16872"/>
                    <a:pt x="21207" y="16045"/>
                    <a:pt x="20879" y="15111"/>
                  </a:cubicBezTo>
                  <a:cubicBezTo>
                    <a:pt x="20426" y="13826"/>
                    <a:pt x="20738" y="12345"/>
                    <a:pt x="21511" y="11221"/>
                  </a:cubicBezTo>
                  <a:cubicBezTo>
                    <a:pt x="22282" y="10098"/>
                    <a:pt x="23468" y="9306"/>
                    <a:pt x="24737" y="8810"/>
                  </a:cubicBezTo>
                  <a:cubicBezTo>
                    <a:pt x="25399" y="8551"/>
                    <a:pt x="26230" y="8174"/>
                    <a:pt x="26194" y="7464"/>
                  </a:cubicBezTo>
                  <a:cubicBezTo>
                    <a:pt x="26165" y="6939"/>
                    <a:pt x="25601" y="6584"/>
                    <a:pt x="25070" y="6584"/>
                  </a:cubicBezTo>
                  <a:cubicBezTo>
                    <a:pt x="25038" y="6584"/>
                    <a:pt x="25006" y="6585"/>
                    <a:pt x="24975" y="6588"/>
                  </a:cubicBezTo>
                  <a:cubicBezTo>
                    <a:pt x="24418" y="6632"/>
                    <a:pt x="23930" y="6963"/>
                    <a:pt x="23468" y="7276"/>
                  </a:cubicBezTo>
                  <a:cubicBezTo>
                    <a:pt x="23006" y="7589"/>
                    <a:pt x="22505" y="7907"/>
                    <a:pt x="21947" y="7920"/>
                  </a:cubicBezTo>
                  <a:cubicBezTo>
                    <a:pt x="21937" y="7921"/>
                    <a:pt x="21927" y="7921"/>
                    <a:pt x="21916" y="7921"/>
                  </a:cubicBezTo>
                  <a:cubicBezTo>
                    <a:pt x="21804" y="7921"/>
                    <a:pt x="21689" y="7905"/>
                    <a:pt x="21594" y="7847"/>
                  </a:cubicBezTo>
                  <a:cubicBezTo>
                    <a:pt x="21363" y="7706"/>
                    <a:pt x="21330" y="7381"/>
                    <a:pt x="21383" y="7114"/>
                  </a:cubicBezTo>
                  <a:cubicBezTo>
                    <a:pt x="21535" y="6356"/>
                    <a:pt x="22138" y="5789"/>
                    <a:pt x="22633" y="5196"/>
                  </a:cubicBezTo>
                  <a:cubicBezTo>
                    <a:pt x="23016" y="4734"/>
                    <a:pt x="23727" y="3662"/>
                    <a:pt x="23200" y="3089"/>
                  </a:cubicBezTo>
                  <a:cubicBezTo>
                    <a:pt x="22923" y="2790"/>
                    <a:pt x="22492" y="2669"/>
                    <a:pt x="22063" y="2669"/>
                  </a:cubicBezTo>
                  <a:cubicBezTo>
                    <a:pt x="21759" y="2669"/>
                    <a:pt x="21457" y="2730"/>
                    <a:pt x="21213" y="2830"/>
                  </a:cubicBezTo>
                  <a:cubicBezTo>
                    <a:pt x="20555" y="3102"/>
                    <a:pt x="20043" y="3626"/>
                    <a:pt x="19551" y="4140"/>
                  </a:cubicBezTo>
                  <a:cubicBezTo>
                    <a:pt x="19060" y="4652"/>
                    <a:pt x="18552" y="5180"/>
                    <a:pt x="17900" y="5462"/>
                  </a:cubicBezTo>
                  <a:cubicBezTo>
                    <a:pt x="17576" y="5603"/>
                    <a:pt x="17224" y="5671"/>
                    <a:pt x="16871" y="5671"/>
                  </a:cubicBezTo>
                  <a:cubicBezTo>
                    <a:pt x="16200" y="5671"/>
                    <a:pt x="15526" y="5425"/>
                    <a:pt x="15035" y="4965"/>
                  </a:cubicBezTo>
                  <a:cubicBezTo>
                    <a:pt x="14405" y="4372"/>
                    <a:pt x="14104" y="3518"/>
                    <a:pt x="13818" y="2702"/>
                  </a:cubicBezTo>
                  <a:cubicBezTo>
                    <a:pt x="13579" y="2020"/>
                    <a:pt x="13330" y="1332"/>
                    <a:pt x="12937" y="725"/>
                  </a:cubicBezTo>
                  <a:cubicBezTo>
                    <a:pt x="12772" y="470"/>
                    <a:pt x="12573" y="223"/>
                    <a:pt x="12298" y="92"/>
                  </a:cubicBezTo>
                  <a:cubicBezTo>
                    <a:pt x="12167" y="29"/>
                    <a:pt x="12026" y="0"/>
                    <a:pt x="11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8596150" y="263225"/>
              <a:ext cx="67700" cy="115975"/>
            </a:xfrm>
            <a:custGeom>
              <a:avLst/>
              <a:gdLst/>
              <a:ahLst/>
              <a:cxnLst/>
              <a:rect l="l" t="t" r="r" b="b"/>
              <a:pathLst>
                <a:path w="2708" h="4639" extrusionOk="0">
                  <a:moveTo>
                    <a:pt x="797" y="0"/>
                  </a:moveTo>
                  <a:cubicBezTo>
                    <a:pt x="305" y="0"/>
                    <a:pt x="1330" y="2442"/>
                    <a:pt x="1" y="4638"/>
                  </a:cubicBezTo>
                  <a:cubicBezTo>
                    <a:pt x="1" y="4638"/>
                    <a:pt x="2708" y="1507"/>
                    <a:pt x="1269" y="284"/>
                  </a:cubicBezTo>
                  <a:cubicBezTo>
                    <a:pt x="1039" y="89"/>
                    <a:pt x="890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8682075" y="629975"/>
              <a:ext cx="133225" cy="72575"/>
            </a:xfrm>
            <a:custGeom>
              <a:avLst/>
              <a:gdLst/>
              <a:ahLst/>
              <a:cxnLst/>
              <a:rect l="l" t="t" r="r" b="b"/>
              <a:pathLst>
                <a:path w="5329" h="2903" extrusionOk="0">
                  <a:moveTo>
                    <a:pt x="2327" y="0"/>
                  </a:moveTo>
                  <a:cubicBezTo>
                    <a:pt x="1347" y="0"/>
                    <a:pt x="1003" y="604"/>
                    <a:pt x="1003" y="604"/>
                  </a:cubicBezTo>
                  <a:cubicBezTo>
                    <a:pt x="1003" y="604"/>
                    <a:pt x="0" y="1755"/>
                    <a:pt x="2104" y="2697"/>
                  </a:cubicBezTo>
                  <a:cubicBezTo>
                    <a:pt x="2424" y="2840"/>
                    <a:pt x="2728" y="2902"/>
                    <a:pt x="3007" y="2902"/>
                  </a:cubicBezTo>
                  <a:cubicBezTo>
                    <a:pt x="4562" y="2902"/>
                    <a:pt x="5329" y="964"/>
                    <a:pt x="3635" y="288"/>
                  </a:cubicBezTo>
                  <a:cubicBezTo>
                    <a:pt x="3109" y="78"/>
                    <a:pt x="2677" y="0"/>
                    <a:pt x="2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8231625" y="385075"/>
              <a:ext cx="28000" cy="60075"/>
            </a:xfrm>
            <a:custGeom>
              <a:avLst/>
              <a:gdLst/>
              <a:ahLst/>
              <a:cxnLst/>
              <a:rect l="l" t="t" r="r" b="b"/>
              <a:pathLst>
                <a:path w="1120" h="2403" extrusionOk="0">
                  <a:moveTo>
                    <a:pt x="1120" y="0"/>
                  </a:moveTo>
                  <a:cubicBezTo>
                    <a:pt x="656" y="164"/>
                    <a:pt x="262" y="533"/>
                    <a:pt x="94" y="1002"/>
                  </a:cubicBezTo>
                  <a:cubicBezTo>
                    <a:pt x="23" y="1211"/>
                    <a:pt x="0" y="1439"/>
                    <a:pt x="36" y="1657"/>
                  </a:cubicBezTo>
                  <a:cubicBezTo>
                    <a:pt x="78" y="1932"/>
                    <a:pt x="200" y="2192"/>
                    <a:pt x="369" y="2402"/>
                  </a:cubicBezTo>
                  <a:cubicBezTo>
                    <a:pt x="285" y="2160"/>
                    <a:pt x="220" y="1924"/>
                    <a:pt x="203" y="1683"/>
                  </a:cubicBezTo>
                  <a:cubicBezTo>
                    <a:pt x="146" y="976"/>
                    <a:pt x="589" y="421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8391825" y="341725"/>
              <a:ext cx="44625" cy="106950"/>
            </a:xfrm>
            <a:custGeom>
              <a:avLst/>
              <a:gdLst/>
              <a:ahLst/>
              <a:cxnLst/>
              <a:rect l="l" t="t" r="r" b="b"/>
              <a:pathLst>
                <a:path w="1785" h="4278" extrusionOk="0">
                  <a:moveTo>
                    <a:pt x="415" y="0"/>
                  </a:moveTo>
                  <a:cubicBezTo>
                    <a:pt x="243" y="681"/>
                    <a:pt x="442" y="1434"/>
                    <a:pt x="892" y="1969"/>
                  </a:cubicBezTo>
                  <a:cubicBezTo>
                    <a:pt x="956" y="2045"/>
                    <a:pt x="1032" y="2120"/>
                    <a:pt x="1101" y="2191"/>
                  </a:cubicBezTo>
                  <a:cubicBezTo>
                    <a:pt x="1183" y="2274"/>
                    <a:pt x="1252" y="2370"/>
                    <a:pt x="1300" y="2476"/>
                  </a:cubicBezTo>
                  <a:cubicBezTo>
                    <a:pt x="1564" y="3063"/>
                    <a:pt x="1149" y="3808"/>
                    <a:pt x="631" y="4113"/>
                  </a:cubicBezTo>
                  <a:cubicBezTo>
                    <a:pt x="513" y="4183"/>
                    <a:pt x="377" y="4230"/>
                    <a:pt x="241" y="4230"/>
                  </a:cubicBezTo>
                  <a:cubicBezTo>
                    <a:pt x="160" y="4230"/>
                    <a:pt x="78" y="4213"/>
                    <a:pt x="0" y="4174"/>
                  </a:cubicBezTo>
                  <a:lnTo>
                    <a:pt x="0" y="4174"/>
                  </a:lnTo>
                  <a:cubicBezTo>
                    <a:pt x="97" y="4248"/>
                    <a:pt x="212" y="4278"/>
                    <a:pt x="330" y="4278"/>
                  </a:cubicBezTo>
                  <a:cubicBezTo>
                    <a:pt x="448" y="4278"/>
                    <a:pt x="568" y="4248"/>
                    <a:pt x="674" y="4201"/>
                  </a:cubicBezTo>
                  <a:cubicBezTo>
                    <a:pt x="1314" y="3907"/>
                    <a:pt x="1785" y="3077"/>
                    <a:pt x="1480" y="2394"/>
                  </a:cubicBezTo>
                  <a:cubicBezTo>
                    <a:pt x="1415" y="2252"/>
                    <a:pt x="1320" y="2127"/>
                    <a:pt x="1206" y="2022"/>
                  </a:cubicBezTo>
                  <a:lnTo>
                    <a:pt x="1147" y="1965"/>
                  </a:lnTo>
                  <a:cubicBezTo>
                    <a:pt x="1031" y="1850"/>
                    <a:pt x="926" y="1723"/>
                    <a:pt x="833" y="1588"/>
                  </a:cubicBezTo>
                  <a:cubicBezTo>
                    <a:pt x="523" y="1126"/>
                    <a:pt x="376" y="556"/>
                    <a:pt x="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8320525" y="386575"/>
              <a:ext cx="30700" cy="29825"/>
            </a:xfrm>
            <a:custGeom>
              <a:avLst/>
              <a:gdLst/>
              <a:ahLst/>
              <a:cxnLst/>
              <a:rect l="l" t="t" r="r" b="b"/>
              <a:pathLst>
                <a:path w="1228" h="1193" extrusionOk="0">
                  <a:moveTo>
                    <a:pt x="136" y="1"/>
                  </a:moveTo>
                  <a:cubicBezTo>
                    <a:pt x="89" y="1"/>
                    <a:pt x="40" y="9"/>
                    <a:pt x="0" y="33"/>
                  </a:cubicBezTo>
                  <a:cubicBezTo>
                    <a:pt x="242" y="47"/>
                    <a:pt x="501" y="355"/>
                    <a:pt x="656" y="528"/>
                  </a:cubicBezTo>
                  <a:cubicBezTo>
                    <a:pt x="784" y="676"/>
                    <a:pt x="908" y="836"/>
                    <a:pt x="1039" y="985"/>
                  </a:cubicBezTo>
                  <a:cubicBezTo>
                    <a:pt x="1098" y="1057"/>
                    <a:pt x="1157" y="1126"/>
                    <a:pt x="1228" y="1192"/>
                  </a:cubicBezTo>
                  <a:cubicBezTo>
                    <a:pt x="1199" y="1083"/>
                    <a:pt x="1160" y="975"/>
                    <a:pt x="1111" y="874"/>
                  </a:cubicBezTo>
                  <a:cubicBezTo>
                    <a:pt x="948" y="538"/>
                    <a:pt x="701" y="199"/>
                    <a:pt x="347" y="47"/>
                  </a:cubicBezTo>
                  <a:cubicBezTo>
                    <a:pt x="291" y="24"/>
                    <a:pt x="233" y="7"/>
                    <a:pt x="173" y="2"/>
                  </a:cubicBezTo>
                  <a:cubicBezTo>
                    <a:pt x="161" y="1"/>
                    <a:pt x="149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8242925" y="531050"/>
              <a:ext cx="54700" cy="54150"/>
            </a:xfrm>
            <a:custGeom>
              <a:avLst/>
              <a:gdLst/>
              <a:ahLst/>
              <a:cxnLst/>
              <a:rect l="l" t="t" r="r" b="b"/>
              <a:pathLst>
                <a:path w="2188" h="2166" extrusionOk="0">
                  <a:moveTo>
                    <a:pt x="2022" y="1"/>
                  </a:moveTo>
                  <a:lnTo>
                    <a:pt x="2022" y="1"/>
                  </a:lnTo>
                  <a:cubicBezTo>
                    <a:pt x="2071" y="485"/>
                    <a:pt x="1868" y="962"/>
                    <a:pt x="1523" y="1295"/>
                  </a:cubicBezTo>
                  <a:cubicBezTo>
                    <a:pt x="1097" y="1711"/>
                    <a:pt x="544" y="1934"/>
                    <a:pt x="0" y="2165"/>
                  </a:cubicBezTo>
                  <a:cubicBezTo>
                    <a:pt x="589" y="2099"/>
                    <a:pt x="1187" y="1885"/>
                    <a:pt x="1623" y="1470"/>
                  </a:cubicBezTo>
                  <a:cubicBezTo>
                    <a:pt x="1661" y="1436"/>
                    <a:pt x="1701" y="1391"/>
                    <a:pt x="1736" y="1354"/>
                  </a:cubicBezTo>
                  <a:cubicBezTo>
                    <a:pt x="1767" y="1313"/>
                    <a:pt x="1809" y="1266"/>
                    <a:pt x="1836" y="1224"/>
                  </a:cubicBezTo>
                  <a:cubicBezTo>
                    <a:pt x="2084" y="877"/>
                    <a:pt x="2187" y="402"/>
                    <a:pt x="2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8141750" y="632700"/>
              <a:ext cx="33525" cy="22175"/>
            </a:xfrm>
            <a:custGeom>
              <a:avLst/>
              <a:gdLst/>
              <a:ahLst/>
              <a:cxnLst/>
              <a:rect l="l" t="t" r="r" b="b"/>
              <a:pathLst>
                <a:path w="1341" h="887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450"/>
                    <a:pt x="350" y="886"/>
                    <a:pt x="780" y="886"/>
                  </a:cubicBezTo>
                  <a:cubicBezTo>
                    <a:pt x="877" y="886"/>
                    <a:pt x="979" y="864"/>
                    <a:pt x="1084" y="815"/>
                  </a:cubicBezTo>
                  <a:cubicBezTo>
                    <a:pt x="1091" y="812"/>
                    <a:pt x="1104" y="805"/>
                    <a:pt x="1111" y="802"/>
                  </a:cubicBezTo>
                  <a:cubicBezTo>
                    <a:pt x="1160" y="774"/>
                    <a:pt x="1214" y="740"/>
                    <a:pt x="1257" y="704"/>
                  </a:cubicBezTo>
                  <a:cubicBezTo>
                    <a:pt x="1287" y="679"/>
                    <a:pt x="1314" y="652"/>
                    <a:pt x="1340" y="625"/>
                  </a:cubicBezTo>
                  <a:lnTo>
                    <a:pt x="1340" y="625"/>
                  </a:lnTo>
                  <a:cubicBezTo>
                    <a:pt x="1303" y="633"/>
                    <a:pt x="1267" y="645"/>
                    <a:pt x="1231" y="655"/>
                  </a:cubicBezTo>
                  <a:cubicBezTo>
                    <a:pt x="1162" y="674"/>
                    <a:pt x="1091" y="692"/>
                    <a:pt x="1021" y="702"/>
                  </a:cubicBezTo>
                  <a:cubicBezTo>
                    <a:pt x="974" y="711"/>
                    <a:pt x="929" y="715"/>
                    <a:pt x="886" y="715"/>
                  </a:cubicBezTo>
                  <a:cubicBezTo>
                    <a:pt x="467" y="715"/>
                    <a:pt x="222" y="34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8269025" y="707925"/>
              <a:ext cx="70550" cy="104125"/>
            </a:xfrm>
            <a:custGeom>
              <a:avLst/>
              <a:gdLst/>
              <a:ahLst/>
              <a:cxnLst/>
              <a:rect l="l" t="t" r="r" b="b"/>
              <a:pathLst>
                <a:path w="2822" h="4165" extrusionOk="0">
                  <a:moveTo>
                    <a:pt x="417" y="0"/>
                  </a:moveTo>
                  <a:cubicBezTo>
                    <a:pt x="1" y="1416"/>
                    <a:pt x="179" y="3440"/>
                    <a:pt x="1775" y="4009"/>
                  </a:cubicBezTo>
                  <a:cubicBezTo>
                    <a:pt x="2072" y="4117"/>
                    <a:pt x="2391" y="4164"/>
                    <a:pt x="2705" y="4164"/>
                  </a:cubicBezTo>
                  <a:cubicBezTo>
                    <a:pt x="2744" y="4164"/>
                    <a:pt x="2782" y="4163"/>
                    <a:pt x="2821" y="4162"/>
                  </a:cubicBezTo>
                  <a:cubicBezTo>
                    <a:pt x="2110" y="4067"/>
                    <a:pt x="1415" y="3808"/>
                    <a:pt x="975" y="3218"/>
                  </a:cubicBezTo>
                  <a:cubicBezTo>
                    <a:pt x="319" y="2347"/>
                    <a:pt x="304" y="1044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8571975" y="422050"/>
              <a:ext cx="50425" cy="38525"/>
            </a:xfrm>
            <a:custGeom>
              <a:avLst/>
              <a:gdLst/>
              <a:ahLst/>
              <a:cxnLst/>
              <a:rect l="l" t="t" r="r" b="b"/>
              <a:pathLst>
                <a:path w="2017" h="1541" extrusionOk="0">
                  <a:moveTo>
                    <a:pt x="2017" y="1"/>
                  </a:moveTo>
                  <a:lnTo>
                    <a:pt x="2017" y="1"/>
                  </a:lnTo>
                  <a:cubicBezTo>
                    <a:pt x="1764" y="286"/>
                    <a:pt x="1509" y="545"/>
                    <a:pt x="1213" y="775"/>
                  </a:cubicBezTo>
                  <a:cubicBezTo>
                    <a:pt x="838" y="1073"/>
                    <a:pt x="425" y="1319"/>
                    <a:pt x="1" y="1541"/>
                  </a:cubicBezTo>
                  <a:cubicBezTo>
                    <a:pt x="684" y="1458"/>
                    <a:pt x="1394" y="1001"/>
                    <a:pt x="1785" y="438"/>
                  </a:cubicBezTo>
                  <a:cubicBezTo>
                    <a:pt x="1879" y="303"/>
                    <a:pt x="1959" y="156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8627925" y="554700"/>
              <a:ext cx="55725" cy="120400"/>
            </a:xfrm>
            <a:custGeom>
              <a:avLst/>
              <a:gdLst/>
              <a:ahLst/>
              <a:cxnLst/>
              <a:rect l="l" t="t" r="r" b="b"/>
              <a:pathLst>
                <a:path w="2229" h="4816" extrusionOk="0">
                  <a:moveTo>
                    <a:pt x="2228" y="0"/>
                  </a:moveTo>
                  <a:lnTo>
                    <a:pt x="2228" y="0"/>
                  </a:lnTo>
                  <a:cubicBezTo>
                    <a:pt x="1027" y="841"/>
                    <a:pt x="1" y="2329"/>
                    <a:pt x="64" y="3841"/>
                  </a:cubicBezTo>
                  <a:cubicBezTo>
                    <a:pt x="78" y="4174"/>
                    <a:pt x="146" y="4507"/>
                    <a:pt x="268" y="4815"/>
                  </a:cubicBezTo>
                  <a:cubicBezTo>
                    <a:pt x="226" y="4589"/>
                    <a:pt x="195" y="4364"/>
                    <a:pt x="189" y="4138"/>
                  </a:cubicBezTo>
                  <a:cubicBezTo>
                    <a:pt x="136" y="2522"/>
                    <a:pt x="1130" y="1097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8705675" y="640925"/>
              <a:ext cx="19125" cy="35325"/>
            </a:xfrm>
            <a:custGeom>
              <a:avLst/>
              <a:gdLst/>
              <a:ahLst/>
              <a:cxnLst/>
              <a:rect l="l" t="t" r="r" b="b"/>
              <a:pathLst>
                <a:path w="765" h="1413" extrusionOk="0">
                  <a:moveTo>
                    <a:pt x="764" y="1"/>
                  </a:moveTo>
                  <a:cubicBezTo>
                    <a:pt x="419" y="97"/>
                    <a:pt x="52" y="401"/>
                    <a:pt x="13" y="776"/>
                  </a:cubicBezTo>
                  <a:cubicBezTo>
                    <a:pt x="0" y="883"/>
                    <a:pt x="22" y="994"/>
                    <a:pt x="69" y="1090"/>
                  </a:cubicBezTo>
                  <a:cubicBezTo>
                    <a:pt x="77" y="1106"/>
                    <a:pt x="92" y="1128"/>
                    <a:pt x="101" y="1143"/>
                  </a:cubicBezTo>
                  <a:cubicBezTo>
                    <a:pt x="121" y="1179"/>
                    <a:pt x="149" y="1211"/>
                    <a:pt x="174" y="1241"/>
                  </a:cubicBezTo>
                  <a:cubicBezTo>
                    <a:pt x="187" y="1254"/>
                    <a:pt x="225" y="1290"/>
                    <a:pt x="239" y="1303"/>
                  </a:cubicBezTo>
                  <a:cubicBezTo>
                    <a:pt x="291" y="1346"/>
                    <a:pt x="349" y="1384"/>
                    <a:pt x="410" y="1412"/>
                  </a:cubicBezTo>
                  <a:cubicBezTo>
                    <a:pt x="326" y="1284"/>
                    <a:pt x="248" y="1161"/>
                    <a:pt x="215" y="1033"/>
                  </a:cubicBezTo>
                  <a:cubicBezTo>
                    <a:pt x="105" y="620"/>
                    <a:pt x="507" y="280"/>
                    <a:pt x="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8618500" y="273975"/>
              <a:ext cx="6400" cy="54925"/>
            </a:xfrm>
            <a:custGeom>
              <a:avLst/>
              <a:gdLst/>
              <a:ahLst/>
              <a:cxnLst/>
              <a:rect l="l" t="t" r="r" b="b"/>
              <a:pathLst>
                <a:path w="256" h="2197" extrusionOk="0">
                  <a:moveTo>
                    <a:pt x="8" y="1"/>
                  </a:moveTo>
                  <a:cubicBezTo>
                    <a:pt x="12" y="612"/>
                    <a:pt x="1" y="1310"/>
                    <a:pt x="9" y="1918"/>
                  </a:cubicBezTo>
                  <a:cubicBezTo>
                    <a:pt x="12" y="2011"/>
                    <a:pt x="13" y="2103"/>
                    <a:pt x="24" y="2197"/>
                  </a:cubicBezTo>
                  <a:cubicBezTo>
                    <a:pt x="57" y="2109"/>
                    <a:pt x="84" y="2020"/>
                    <a:pt x="106" y="1929"/>
                  </a:cubicBezTo>
                  <a:cubicBezTo>
                    <a:pt x="248" y="1348"/>
                    <a:pt x="255" y="552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8477000" y="667875"/>
              <a:ext cx="56950" cy="47950"/>
            </a:xfrm>
            <a:custGeom>
              <a:avLst/>
              <a:gdLst/>
              <a:ahLst/>
              <a:cxnLst/>
              <a:rect l="l" t="t" r="r" b="b"/>
              <a:pathLst>
                <a:path w="2278" h="1918" extrusionOk="0">
                  <a:moveTo>
                    <a:pt x="1980" y="1"/>
                  </a:moveTo>
                  <a:cubicBezTo>
                    <a:pt x="1736" y="1"/>
                    <a:pt x="1488" y="46"/>
                    <a:pt x="1261" y="139"/>
                  </a:cubicBezTo>
                  <a:cubicBezTo>
                    <a:pt x="546" y="422"/>
                    <a:pt x="58" y="1160"/>
                    <a:pt x="1" y="1917"/>
                  </a:cubicBezTo>
                  <a:cubicBezTo>
                    <a:pt x="217" y="1356"/>
                    <a:pt x="548" y="818"/>
                    <a:pt x="1044" y="468"/>
                  </a:cubicBezTo>
                  <a:cubicBezTo>
                    <a:pt x="1410" y="211"/>
                    <a:pt x="1831" y="90"/>
                    <a:pt x="2277" y="24"/>
                  </a:cubicBezTo>
                  <a:cubicBezTo>
                    <a:pt x="2180" y="9"/>
                    <a:pt x="208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16"/>
          <p:cNvGrpSpPr/>
          <p:nvPr/>
        </p:nvGrpSpPr>
        <p:grpSpPr>
          <a:xfrm rot="3522992">
            <a:off x="-156972" y="-198183"/>
            <a:ext cx="1067990" cy="1071438"/>
            <a:chOff x="4229375" y="1498419"/>
            <a:chExt cx="584998" cy="586886"/>
          </a:xfrm>
        </p:grpSpPr>
        <p:sp>
          <p:nvSpPr>
            <p:cNvPr id="1100" name="Google Shape;1100;p16"/>
            <p:cNvSpPr/>
            <p:nvPr/>
          </p:nvSpPr>
          <p:spPr>
            <a:xfrm>
              <a:off x="4248505" y="1523092"/>
              <a:ext cx="565868" cy="562214"/>
            </a:xfrm>
            <a:custGeom>
              <a:avLst/>
              <a:gdLst/>
              <a:ahLst/>
              <a:cxnLst/>
              <a:rect l="l" t="t" r="r" b="b"/>
              <a:pathLst>
                <a:path w="13784" h="13695" extrusionOk="0">
                  <a:moveTo>
                    <a:pt x="618" y="1"/>
                  </a:moveTo>
                  <a:cubicBezTo>
                    <a:pt x="351" y="1"/>
                    <a:pt x="115" y="146"/>
                    <a:pt x="45" y="405"/>
                  </a:cubicBezTo>
                  <a:lnTo>
                    <a:pt x="124" y="12775"/>
                  </a:lnTo>
                  <a:cubicBezTo>
                    <a:pt x="0" y="13231"/>
                    <a:pt x="450" y="13695"/>
                    <a:pt x="919" y="13695"/>
                  </a:cubicBezTo>
                  <a:cubicBezTo>
                    <a:pt x="997" y="13695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8"/>
                    <a:pt x="13783" y="7383"/>
                    <a:pt x="13320" y="7054"/>
                  </a:cubicBezTo>
                  <a:lnTo>
                    <a:pt x="1094" y="159"/>
                  </a:lnTo>
                  <a:cubicBezTo>
                    <a:pt x="943" y="51"/>
                    <a:pt x="775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4229375" y="1498419"/>
              <a:ext cx="565827" cy="562214"/>
            </a:xfrm>
            <a:custGeom>
              <a:avLst/>
              <a:gdLst/>
              <a:ahLst/>
              <a:cxnLst/>
              <a:rect l="l" t="t" r="r" b="b"/>
              <a:pathLst>
                <a:path w="13783" h="13695" extrusionOk="0">
                  <a:moveTo>
                    <a:pt x="617" y="0"/>
                  </a:moveTo>
                  <a:cubicBezTo>
                    <a:pt x="351" y="0"/>
                    <a:pt x="115" y="146"/>
                    <a:pt x="44" y="405"/>
                  </a:cubicBezTo>
                  <a:lnTo>
                    <a:pt x="124" y="12775"/>
                  </a:lnTo>
                  <a:cubicBezTo>
                    <a:pt x="0" y="13230"/>
                    <a:pt x="450" y="13694"/>
                    <a:pt x="919" y="13694"/>
                  </a:cubicBezTo>
                  <a:cubicBezTo>
                    <a:pt x="997" y="13694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7"/>
                    <a:pt x="13783" y="7383"/>
                    <a:pt x="13320" y="7053"/>
                  </a:cubicBezTo>
                  <a:lnTo>
                    <a:pt x="1094" y="159"/>
                  </a:lnTo>
                  <a:cubicBezTo>
                    <a:pt x="942" y="51"/>
                    <a:pt x="775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2" name="Google Shape;1102;p16"/>
          <p:cNvSpPr/>
          <p:nvPr/>
        </p:nvSpPr>
        <p:spPr>
          <a:xfrm rot="4726761">
            <a:off x="8601082" y="1933096"/>
            <a:ext cx="841083" cy="559393"/>
          </a:xfrm>
          <a:custGeom>
            <a:avLst/>
            <a:gdLst/>
            <a:ahLst/>
            <a:cxnLst/>
            <a:rect l="l" t="t" r="r" b="b"/>
            <a:pathLst>
              <a:path w="11185" h="7439" extrusionOk="0">
                <a:moveTo>
                  <a:pt x="2730" y="277"/>
                </a:moveTo>
                <a:cubicBezTo>
                  <a:pt x="2730" y="277"/>
                  <a:pt x="2731" y="278"/>
                  <a:pt x="2734" y="278"/>
                </a:cubicBezTo>
                <a:cubicBezTo>
                  <a:pt x="2734" y="278"/>
                  <a:pt x="2735" y="278"/>
                  <a:pt x="2735" y="278"/>
                </a:cubicBezTo>
                <a:lnTo>
                  <a:pt x="2735" y="278"/>
                </a:lnTo>
                <a:cubicBezTo>
                  <a:pt x="2732" y="278"/>
                  <a:pt x="2730" y="277"/>
                  <a:pt x="2730" y="277"/>
                </a:cubicBezTo>
                <a:close/>
                <a:moveTo>
                  <a:pt x="1545" y="435"/>
                </a:moveTo>
                <a:lnTo>
                  <a:pt x="1545" y="435"/>
                </a:lnTo>
                <a:cubicBezTo>
                  <a:pt x="1542" y="436"/>
                  <a:pt x="1540" y="438"/>
                  <a:pt x="1540" y="438"/>
                </a:cubicBezTo>
                <a:cubicBezTo>
                  <a:pt x="1542" y="437"/>
                  <a:pt x="1543" y="436"/>
                  <a:pt x="1545" y="435"/>
                </a:cubicBezTo>
                <a:close/>
                <a:moveTo>
                  <a:pt x="479" y="1499"/>
                </a:moveTo>
                <a:cubicBezTo>
                  <a:pt x="477" y="1502"/>
                  <a:pt x="476" y="1506"/>
                  <a:pt x="476" y="1506"/>
                </a:cubicBezTo>
                <a:cubicBezTo>
                  <a:pt x="476" y="1506"/>
                  <a:pt x="476" y="1504"/>
                  <a:pt x="478" y="1501"/>
                </a:cubicBezTo>
                <a:cubicBezTo>
                  <a:pt x="478" y="1500"/>
                  <a:pt x="478" y="1500"/>
                  <a:pt x="479" y="1499"/>
                </a:cubicBezTo>
                <a:close/>
                <a:moveTo>
                  <a:pt x="4899" y="4219"/>
                </a:moveTo>
                <a:cubicBezTo>
                  <a:pt x="4875" y="4373"/>
                  <a:pt x="4844" y="4526"/>
                  <a:pt x="4806" y="4676"/>
                </a:cubicBezTo>
                <a:cubicBezTo>
                  <a:pt x="4726" y="4999"/>
                  <a:pt x="4618" y="5317"/>
                  <a:pt x="4480" y="5622"/>
                </a:cubicBezTo>
                <a:cubicBezTo>
                  <a:pt x="4411" y="5775"/>
                  <a:pt x="4334" y="5925"/>
                  <a:pt x="4251" y="6070"/>
                </a:cubicBezTo>
                <a:cubicBezTo>
                  <a:pt x="4211" y="6140"/>
                  <a:pt x="4167" y="6211"/>
                  <a:pt x="4123" y="6280"/>
                </a:cubicBezTo>
                <a:cubicBezTo>
                  <a:pt x="4087" y="6336"/>
                  <a:pt x="4039" y="6408"/>
                  <a:pt x="4006" y="6448"/>
                </a:cubicBezTo>
                <a:cubicBezTo>
                  <a:pt x="3828" y="6670"/>
                  <a:pt x="3602" y="6838"/>
                  <a:pt x="3347" y="6961"/>
                </a:cubicBezTo>
                <a:cubicBezTo>
                  <a:pt x="3229" y="7018"/>
                  <a:pt x="3100" y="7063"/>
                  <a:pt x="2964" y="7089"/>
                </a:cubicBezTo>
                <a:cubicBezTo>
                  <a:pt x="2903" y="7102"/>
                  <a:pt x="2861" y="7106"/>
                  <a:pt x="2789" y="7107"/>
                </a:cubicBezTo>
                <a:cubicBezTo>
                  <a:pt x="2760" y="7107"/>
                  <a:pt x="2731" y="7107"/>
                  <a:pt x="2701" y="7105"/>
                </a:cubicBezTo>
                <a:cubicBezTo>
                  <a:pt x="2695" y="7105"/>
                  <a:pt x="2659" y="7102"/>
                  <a:pt x="2667" y="7102"/>
                </a:cubicBezTo>
                <a:cubicBezTo>
                  <a:pt x="2669" y="7102"/>
                  <a:pt x="2670" y="7102"/>
                  <a:pt x="2671" y="7102"/>
                </a:cubicBezTo>
                <a:cubicBezTo>
                  <a:pt x="2672" y="7102"/>
                  <a:pt x="2658" y="7100"/>
                  <a:pt x="2658" y="7100"/>
                </a:cubicBezTo>
                <a:cubicBezTo>
                  <a:pt x="2648" y="7099"/>
                  <a:pt x="2636" y="7096"/>
                  <a:pt x="2626" y="7095"/>
                </a:cubicBezTo>
                <a:cubicBezTo>
                  <a:pt x="2600" y="7089"/>
                  <a:pt x="2573" y="7082"/>
                  <a:pt x="2547" y="7074"/>
                </a:cubicBezTo>
                <a:cubicBezTo>
                  <a:pt x="2534" y="7070"/>
                  <a:pt x="2521" y="7064"/>
                  <a:pt x="2508" y="7060"/>
                </a:cubicBezTo>
                <a:cubicBezTo>
                  <a:pt x="2505" y="7059"/>
                  <a:pt x="2502" y="7058"/>
                  <a:pt x="2499" y="7057"/>
                </a:cubicBezTo>
                <a:lnTo>
                  <a:pt x="2499" y="7057"/>
                </a:lnTo>
                <a:cubicBezTo>
                  <a:pt x="2496" y="7056"/>
                  <a:pt x="2488" y="7052"/>
                  <a:pt x="2485" y="7051"/>
                </a:cubicBezTo>
                <a:cubicBezTo>
                  <a:pt x="2465" y="7040"/>
                  <a:pt x="2443" y="7030"/>
                  <a:pt x="2423" y="7017"/>
                </a:cubicBezTo>
                <a:cubicBezTo>
                  <a:pt x="2413" y="7010"/>
                  <a:pt x="2403" y="7002"/>
                  <a:pt x="2393" y="6997"/>
                </a:cubicBezTo>
                <a:cubicBezTo>
                  <a:pt x="2393" y="6996"/>
                  <a:pt x="2393" y="6996"/>
                  <a:pt x="2392" y="6996"/>
                </a:cubicBezTo>
                <a:lnTo>
                  <a:pt x="2392" y="6996"/>
                </a:lnTo>
                <a:cubicBezTo>
                  <a:pt x="2388" y="6992"/>
                  <a:pt x="2383" y="6988"/>
                  <a:pt x="2379" y="6984"/>
                </a:cubicBezTo>
                <a:cubicBezTo>
                  <a:pt x="2361" y="6969"/>
                  <a:pt x="2346" y="6955"/>
                  <a:pt x="2331" y="6938"/>
                </a:cubicBezTo>
                <a:cubicBezTo>
                  <a:pt x="2328" y="6935"/>
                  <a:pt x="2319" y="6924"/>
                  <a:pt x="2315" y="6919"/>
                </a:cubicBezTo>
                <a:lnTo>
                  <a:pt x="2315" y="6919"/>
                </a:lnTo>
                <a:cubicBezTo>
                  <a:pt x="2310" y="6912"/>
                  <a:pt x="2301" y="6900"/>
                  <a:pt x="2300" y="6897"/>
                </a:cubicBezTo>
                <a:cubicBezTo>
                  <a:pt x="2288" y="6880"/>
                  <a:pt x="2278" y="6861"/>
                  <a:pt x="2268" y="6841"/>
                </a:cubicBezTo>
                <a:cubicBezTo>
                  <a:pt x="2266" y="6838"/>
                  <a:pt x="2261" y="6827"/>
                  <a:pt x="2258" y="6821"/>
                </a:cubicBezTo>
                <a:lnTo>
                  <a:pt x="2258" y="6821"/>
                </a:lnTo>
                <a:cubicBezTo>
                  <a:pt x="2255" y="6814"/>
                  <a:pt x="2249" y="6798"/>
                  <a:pt x="2248" y="6794"/>
                </a:cubicBezTo>
                <a:cubicBezTo>
                  <a:pt x="2241" y="6774"/>
                  <a:pt x="2235" y="6752"/>
                  <a:pt x="2229" y="6730"/>
                </a:cubicBezTo>
                <a:cubicBezTo>
                  <a:pt x="2226" y="6719"/>
                  <a:pt x="2223" y="6707"/>
                  <a:pt x="2220" y="6694"/>
                </a:cubicBezTo>
                <a:cubicBezTo>
                  <a:pt x="2220" y="6691"/>
                  <a:pt x="2218" y="6679"/>
                  <a:pt x="2216" y="6670"/>
                </a:cubicBezTo>
                <a:lnTo>
                  <a:pt x="2216" y="6670"/>
                </a:lnTo>
                <a:cubicBezTo>
                  <a:pt x="2216" y="6670"/>
                  <a:pt x="2216" y="6670"/>
                  <a:pt x="2216" y="6670"/>
                </a:cubicBezTo>
                <a:cubicBezTo>
                  <a:pt x="2216" y="6670"/>
                  <a:pt x="2216" y="6669"/>
                  <a:pt x="2216" y="6666"/>
                </a:cubicBezTo>
                <a:cubicBezTo>
                  <a:pt x="2216" y="6663"/>
                  <a:pt x="2215" y="6662"/>
                  <a:pt x="2215" y="6662"/>
                </a:cubicBezTo>
                <a:lnTo>
                  <a:pt x="2215" y="6662"/>
                </a:lnTo>
                <a:cubicBezTo>
                  <a:pt x="2215" y="6662"/>
                  <a:pt x="2216" y="6666"/>
                  <a:pt x="2216" y="6670"/>
                </a:cubicBezTo>
                <a:lnTo>
                  <a:pt x="2216" y="6670"/>
                </a:lnTo>
                <a:cubicBezTo>
                  <a:pt x="2216" y="6668"/>
                  <a:pt x="2213" y="6650"/>
                  <a:pt x="2213" y="6646"/>
                </a:cubicBezTo>
                <a:cubicBezTo>
                  <a:pt x="2212" y="6633"/>
                  <a:pt x="2212" y="6621"/>
                  <a:pt x="2210" y="6608"/>
                </a:cubicBezTo>
                <a:cubicBezTo>
                  <a:pt x="2209" y="6582"/>
                  <a:pt x="2209" y="6556"/>
                  <a:pt x="2209" y="6530"/>
                </a:cubicBezTo>
                <a:cubicBezTo>
                  <a:pt x="2209" y="6505"/>
                  <a:pt x="2210" y="6477"/>
                  <a:pt x="2213" y="6451"/>
                </a:cubicBezTo>
                <a:cubicBezTo>
                  <a:pt x="2215" y="6438"/>
                  <a:pt x="2216" y="6425"/>
                  <a:pt x="2218" y="6411"/>
                </a:cubicBezTo>
                <a:cubicBezTo>
                  <a:pt x="2218" y="6408"/>
                  <a:pt x="2218" y="6405"/>
                  <a:pt x="2218" y="6402"/>
                </a:cubicBezTo>
                <a:lnTo>
                  <a:pt x="2218" y="6402"/>
                </a:lnTo>
                <a:cubicBezTo>
                  <a:pt x="2219" y="6401"/>
                  <a:pt x="2219" y="6398"/>
                  <a:pt x="2220" y="6394"/>
                </a:cubicBezTo>
                <a:cubicBezTo>
                  <a:pt x="2229" y="6339"/>
                  <a:pt x="2241" y="6284"/>
                  <a:pt x="2255" y="6230"/>
                </a:cubicBezTo>
                <a:cubicBezTo>
                  <a:pt x="2269" y="6176"/>
                  <a:pt x="2287" y="6120"/>
                  <a:pt x="2307" y="6067"/>
                </a:cubicBezTo>
                <a:cubicBezTo>
                  <a:pt x="2313" y="6053"/>
                  <a:pt x="2318" y="6040"/>
                  <a:pt x="2323" y="6027"/>
                </a:cubicBezTo>
                <a:lnTo>
                  <a:pt x="2329" y="6012"/>
                </a:lnTo>
                <a:lnTo>
                  <a:pt x="2329" y="6012"/>
                </a:lnTo>
                <a:cubicBezTo>
                  <a:pt x="2328" y="6015"/>
                  <a:pt x="2327" y="6018"/>
                  <a:pt x="2327" y="6018"/>
                </a:cubicBezTo>
                <a:cubicBezTo>
                  <a:pt x="2327" y="6018"/>
                  <a:pt x="2327" y="6016"/>
                  <a:pt x="2330" y="6009"/>
                </a:cubicBezTo>
                <a:lnTo>
                  <a:pt x="2330" y="6009"/>
                </a:lnTo>
                <a:lnTo>
                  <a:pt x="2329" y="6012"/>
                </a:lnTo>
                <a:lnTo>
                  <a:pt x="2329" y="6012"/>
                </a:lnTo>
                <a:cubicBezTo>
                  <a:pt x="2330" y="6009"/>
                  <a:pt x="2331" y="6007"/>
                  <a:pt x="2331" y="6005"/>
                </a:cubicBezTo>
                <a:cubicBezTo>
                  <a:pt x="2343" y="5979"/>
                  <a:pt x="2356" y="5953"/>
                  <a:pt x="2369" y="5926"/>
                </a:cubicBezTo>
                <a:cubicBezTo>
                  <a:pt x="2418" y="5824"/>
                  <a:pt x="2477" y="5726"/>
                  <a:pt x="2546" y="5634"/>
                </a:cubicBezTo>
                <a:cubicBezTo>
                  <a:pt x="2549" y="5630"/>
                  <a:pt x="2552" y="5625"/>
                  <a:pt x="2555" y="5621"/>
                </a:cubicBezTo>
                <a:lnTo>
                  <a:pt x="2555" y="5621"/>
                </a:lnTo>
                <a:cubicBezTo>
                  <a:pt x="2554" y="5622"/>
                  <a:pt x="2554" y="5623"/>
                  <a:pt x="2554" y="5623"/>
                </a:cubicBezTo>
                <a:cubicBezTo>
                  <a:pt x="2554" y="5623"/>
                  <a:pt x="2559" y="5616"/>
                  <a:pt x="2560" y="5615"/>
                </a:cubicBezTo>
                <a:lnTo>
                  <a:pt x="2560" y="5615"/>
                </a:lnTo>
                <a:cubicBezTo>
                  <a:pt x="2558" y="5617"/>
                  <a:pt x="2557" y="5619"/>
                  <a:pt x="2555" y="5621"/>
                </a:cubicBezTo>
                <a:lnTo>
                  <a:pt x="2555" y="5621"/>
                </a:lnTo>
                <a:cubicBezTo>
                  <a:pt x="2556" y="5620"/>
                  <a:pt x="2556" y="5619"/>
                  <a:pt x="2557" y="5618"/>
                </a:cubicBezTo>
                <a:cubicBezTo>
                  <a:pt x="2566" y="5608"/>
                  <a:pt x="2574" y="5596"/>
                  <a:pt x="2583" y="5586"/>
                </a:cubicBezTo>
                <a:cubicBezTo>
                  <a:pt x="2605" y="5562"/>
                  <a:pt x="2626" y="5537"/>
                  <a:pt x="2648" y="5513"/>
                </a:cubicBezTo>
                <a:cubicBezTo>
                  <a:pt x="2698" y="5457"/>
                  <a:pt x="2750" y="5404"/>
                  <a:pt x="2803" y="5352"/>
                </a:cubicBezTo>
                <a:cubicBezTo>
                  <a:pt x="2911" y="5245"/>
                  <a:pt x="3026" y="5146"/>
                  <a:pt x="3146" y="5054"/>
                </a:cubicBezTo>
                <a:cubicBezTo>
                  <a:pt x="3615" y="4688"/>
                  <a:pt x="4163" y="4418"/>
                  <a:pt x="4736" y="4261"/>
                </a:cubicBezTo>
                <a:cubicBezTo>
                  <a:pt x="4791" y="4246"/>
                  <a:pt x="4845" y="4232"/>
                  <a:pt x="4899" y="4219"/>
                </a:cubicBezTo>
                <a:close/>
                <a:moveTo>
                  <a:pt x="7193" y="5609"/>
                </a:moveTo>
                <a:cubicBezTo>
                  <a:pt x="7195" y="5632"/>
                  <a:pt x="7197" y="5656"/>
                  <a:pt x="7198" y="5680"/>
                </a:cubicBezTo>
                <a:cubicBezTo>
                  <a:pt x="7201" y="5748"/>
                  <a:pt x="7201" y="5815"/>
                  <a:pt x="7198" y="5883"/>
                </a:cubicBezTo>
                <a:cubicBezTo>
                  <a:pt x="7195" y="5950"/>
                  <a:pt x="7188" y="6020"/>
                  <a:pt x="7179" y="6070"/>
                </a:cubicBezTo>
                <a:cubicBezTo>
                  <a:pt x="7135" y="6358"/>
                  <a:pt x="7034" y="6661"/>
                  <a:pt x="6851" y="6893"/>
                </a:cubicBezTo>
                <a:cubicBezTo>
                  <a:pt x="6807" y="6951"/>
                  <a:pt x="6755" y="7005"/>
                  <a:pt x="6697" y="7050"/>
                </a:cubicBezTo>
                <a:cubicBezTo>
                  <a:pt x="6653" y="7086"/>
                  <a:pt x="6578" y="7129"/>
                  <a:pt x="6539" y="7146"/>
                </a:cubicBezTo>
                <a:cubicBezTo>
                  <a:pt x="6512" y="7156"/>
                  <a:pt x="6484" y="7165"/>
                  <a:pt x="6457" y="7172"/>
                </a:cubicBezTo>
                <a:cubicBezTo>
                  <a:pt x="6443" y="7177"/>
                  <a:pt x="6428" y="7179"/>
                  <a:pt x="6414" y="7181"/>
                </a:cubicBezTo>
                <a:cubicBezTo>
                  <a:pt x="6422" y="7180"/>
                  <a:pt x="6423" y="7180"/>
                  <a:pt x="6421" y="7180"/>
                </a:cubicBezTo>
                <a:cubicBezTo>
                  <a:pt x="6415" y="7180"/>
                  <a:pt x="6394" y="7181"/>
                  <a:pt x="6389" y="7181"/>
                </a:cubicBezTo>
                <a:cubicBezTo>
                  <a:pt x="6385" y="7181"/>
                  <a:pt x="6382" y="7181"/>
                  <a:pt x="6378" y="7181"/>
                </a:cubicBezTo>
                <a:cubicBezTo>
                  <a:pt x="6371" y="7181"/>
                  <a:pt x="6364" y="7181"/>
                  <a:pt x="6356" y="7181"/>
                </a:cubicBezTo>
                <a:cubicBezTo>
                  <a:pt x="6353" y="7181"/>
                  <a:pt x="6349" y="7180"/>
                  <a:pt x="6345" y="7180"/>
                </a:cubicBezTo>
                <a:lnTo>
                  <a:pt x="6345" y="7180"/>
                </a:lnTo>
                <a:cubicBezTo>
                  <a:pt x="6344" y="7180"/>
                  <a:pt x="6343" y="7180"/>
                  <a:pt x="6342" y="7179"/>
                </a:cubicBezTo>
                <a:cubicBezTo>
                  <a:pt x="6330" y="7177"/>
                  <a:pt x="6319" y="7174"/>
                  <a:pt x="6306" y="7171"/>
                </a:cubicBezTo>
                <a:cubicBezTo>
                  <a:pt x="6301" y="7169"/>
                  <a:pt x="6281" y="7160"/>
                  <a:pt x="6279" y="7160"/>
                </a:cubicBezTo>
                <a:lnTo>
                  <a:pt x="6279" y="7160"/>
                </a:lnTo>
                <a:cubicBezTo>
                  <a:pt x="6279" y="7160"/>
                  <a:pt x="6281" y="7161"/>
                  <a:pt x="6289" y="7165"/>
                </a:cubicBezTo>
                <a:cubicBezTo>
                  <a:pt x="6269" y="7156"/>
                  <a:pt x="6251" y="7145"/>
                  <a:pt x="6233" y="7134"/>
                </a:cubicBezTo>
                <a:lnTo>
                  <a:pt x="6233" y="7134"/>
                </a:lnTo>
                <a:cubicBezTo>
                  <a:pt x="6229" y="7131"/>
                  <a:pt x="6225" y="7128"/>
                  <a:pt x="6222" y="7125"/>
                </a:cubicBezTo>
                <a:cubicBezTo>
                  <a:pt x="6212" y="7116"/>
                  <a:pt x="6202" y="7106"/>
                  <a:pt x="6194" y="7096"/>
                </a:cubicBezTo>
                <a:cubicBezTo>
                  <a:pt x="6189" y="7091"/>
                  <a:pt x="6181" y="7082"/>
                  <a:pt x="6181" y="7082"/>
                </a:cubicBezTo>
                <a:lnTo>
                  <a:pt x="6181" y="7082"/>
                </a:lnTo>
                <a:cubicBezTo>
                  <a:pt x="6181" y="7082"/>
                  <a:pt x="6183" y="7084"/>
                  <a:pt x="6188" y="7090"/>
                </a:cubicBezTo>
                <a:cubicBezTo>
                  <a:pt x="6179" y="7080"/>
                  <a:pt x="6173" y="7070"/>
                  <a:pt x="6166" y="7060"/>
                </a:cubicBezTo>
                <a:cubicBezTo>
                  <a:pt x="6161" y="7048"/>
                  <a:pt x="6153" y="7038"/>
                  <a:pt x="6148" y="7027"/>
                </a:cubicBezTo>
                <a:cubicBezTo>
                  <a:pt x="6145" y="7023"/>
                  <a:pt x="6138" y="7005"/>
                  <a:pt x="6136" y="7001"/>
                </a:cubicBezTo>
                <a:lnTo>
                  <a:pt x="6136" y="7001"/>
                </a:lnTo>
                <a:cubicBezTo>
                  <a:pt x="6133" y="6994"/>
                  <a:pt x="6128" y="6979"/>
                  <a:pt x="6127" y="6975"/>
                </a:cubicBezTo>
                <a:cubicBezTo>
                  <a:pt x="6123" y="6962"/>
                  <a:pt x="6119" y="6949"/>
                  <a:pt x="6116" y="6936"/>
                </a:cubicBezTo>
                <a:cubicBezTo>
                  <a:pt x="6113" y="6923"/>
                  <a:pt x="6110" y="6910"/>
                  <a:pt x="6107" y="6897"/>
                </a:cubicBezTo>
                <a:cubicBezTo>
                  <a:pt x="6107" y="6897"/>
                  <a:pt x="6107" y="6896"/>
                  <a:pt x="6107" y="6895"/>
                </a:cubicBezTo>
                <a:lnTo>
                  <a:pt x="6107" y="6895"/>
                </a:lnTo>
                <a:cubicBezTo>
                  <a:pt x="6107" y="6894"/>
                  <a:pt x="6106" y="6879"/>
                  <a:pt x="6106" y="6877"/>
                </a:cubicBezTo>
                <a:cubicBezTo>
                  <a:pt x="6103" y="6848"/>
                  <a:pt x="6102" y="6820"/>
                  <a:pt x="6103" y="6791"/>
                </a:cubicBezTo>
                <a:cubicBezTo>
                  <a:pt x="6103" y="6775"/>
                  <a:pt x="6104" y="6761"/>
                  <a:pt x="6106" y="6745"/>
                </a:cubicBezTo>
                <a:cubicBezTo>
                  <a:pt x="6106" y="6745"/>
                  <a:pt x="6108" y="6732"/>
                  <a:pt x="6107" y="6732"/>
                </a:cubicBezTo>
                <a:lnTo>
                  <a:pt x="6107" y="6732"/>
                </a:lnTo>
                <a:cubicBezTo>
                  <a:pt x="6108" y="6727"/>
                  <a:pt x="6109" y="6722"/>
                  <a:pt x="6109" y="6720"/>
                </a:cubicBezTo>
                <a:cubicBezTo>
                  <a:pt x="6161" y="6435"/>
                  <a:pt x="6379" y="6207"/>
                  <a:pt x="6601" y="6018"/>
                </a:cubicBezTo>
                <a:cubicBezTo>
                  <a:pt x="6788" y="5860"/>
                  <a:pt x="6987" y="5728"/>
                  <a:pt x="7193" y="5609"/>
                </a:cubicBezTo>
                <a:close/>
                <a:moveTo>
                  <a:pt x="2427" y="1"/>
                </a:moveTo>
                <a:cubicBezTo>
                  <a:pt x="2230" y="1"/>
                  <a:pt x="2033" y="23"/>
                  <a:pt x="1841" y="68"/>
                </a:cubicBezTo>
                <a:cubicBezTo>
                  <a:pt x="1481" y="153"/>
                  <a:pt x="1135" y="322"/>
                  <a:pt x="850" y="563"/>
                </a:cubicBezTo>
                <a:cubicBezTo>
                  <a:pt x="544" y="820"/>
                  <a:pt x="319" y="1164"/>
                  <a:pt x="186" y="1541"/>
                </a:cubicBezTo>
                <a:cubicBezTo>
                  <a:pt x="23" y="1999"/>
                  <a:pt x="0" y="2501"/>
                  <a:pt x="60" y="2982"/>
                </a:cubicBezTo>
                <a:cubicBezTo>
                  <a:pt x="98" y="3284"/>
                  <a:pt x="164" y="3580"/>
                  <a:pt x="253" y="3873"/>
                </a:cubicBezTo>
                <a:cubicBezTo>
                  <a:pt x="272" y="3935"/>
                  <a:pt x="323" y="3963"/>
                  <a:pt x="374" y="3963"/>
                </a:cubicBezTo>
                <a:cubicBezTo>
                  <a:pt x="452" y="3963"/>
                  <a:pt x="532" y="3900"/>
                  <a:pt x="502" y="3803"/>
                </a:cubicBezTo>
                <a:lnTo>
                  <a:pt x="502" y="3803"/>
                </a:lnTo>
                <a:lnTo>
                  <a:pt x="502" y="3805"/>
                </a:lnTo>
                <a:cubicBezTo>
                  <a:pt x="344" y="3287"/>
                  <a:pt x="253" y="2773"/>
                  <a:pt x="301" y="2231"/>
                </a:cubicBezTo>
                <a:cubicBezTo>
                  <a:pt x="304" y="2205"/>
                  <a:pt x="307" y="2179"/>
                  <a:pt x="309" y="2153"/>
                </a:cubicBezTo>
                <a:cubicBezTo>
                  <a:pt x="311" y="2139"/>
                  <a:pt x="312" y="2124"/>
                  <a:pt x="314" y="2111"/>
                </a:cubicBezTo>
                <a:lnTo>
                  <a:pt x="314" y="2111"/>
                </a:lnTo>
                <a:cubicBezTo>
                  <a:pt x="313" y="2117"/>
                  <a:pt x="313" y="2119"/>
                  <a:pt x="313" y="2119"/>
                </a:cubicBezTo>
                <a:cubicBezTo>
                  <a:pt x="313" y="2119"/>
                  <a:pt x="317" y="2092"/>
                  <a:pt x="318" y="2087"/>
                </a:cubicBezTo>
                <a:cubicBezTo>
                  <a:pt x="325" y="2033"/>
                  <a:pt x="335" y="1980"/>
                  <a:pt x="347" y="1928"/>
                </a:cubicBezTo>
                <a:cubicBezTo>
                  <a:pt x="367" y="1829"/>
                  <a:pt x="394" y="1731"/>
                  <a:pt x="427" y="1636"/>
                </a:cubicBezTo>
                <a:cubicBezTo>
                  <a:pt x="443" y="1590"/>
                  <a:pt x="461" y="1544"/>
                  <a:pt x="479" y="1498"/>
                </a:cubicBezTo>
                <a:cubicBezTo>
                  <a:pt x="481" y="1495"/>
                  <a:pt x="481" y="1493"/>
                  <a:pt x="481" y="1493"/>
                </a:cubicBezTo>
                <a:lnTo>
                  <a:pt x="481" y="1493"/>
                </a:lnTo>
                <a:cubicBezTo>
                  <a:pt x="481" y="1493"/>
                  <a:pt x="481" y="1494"/>
                  <a:pt x="481" y="1494"/>
                </a:cubicBezTo>
                <a:lnTo>
                  <a:pt x="481" y="1494"/>
                </a:lnTo>
                <a:cubicBezTo>
                  <a:pt x="482" y="1491"/>
                  <a:pt x="483" y="1489"/>
                  <a:pt x="484" y="1487"/>
                </a:cubicBezTo>
                <a:cubicBezTo>
                  <a:pt x="489" y="1475"/>
                  <a:pt x="494" y="1464"/>
                  <a:pt x="499" y="1454"/>
                </a:cubicBezTo>
                <a:cubicBezTo>
                  <a:pt x="509" y="1432"/>
                  <a:pt x="520" y="1410"/>
                  <a:pt x="530" y="1389"/>
                </a:cubicBezTo>
                <a:cubicBezTo>
                  <a:pt x="571" y="1305"/>
                  <a:pt x="617" y="1226"/>
                  <a:pt x="669" y="1148"/>
                </a:cubicBezTo>
                <a:cubicBezTo>
                  <a:pt x="681" y="1131"/>
                  <a:pt x="694" y="1114"/>
                  <a:pt x="705" y="1097"/>
                </a:cubicBezTo>
                <a:cubicBezTo>
                  <a:pt x="712" y="1088"/>
                  <a:pt x="718" y="1079"/>
                  <a:pt x="725" y="1069"/>
                </a:cubicBezTo>
                <a:cubicBezTo>
                  <a:pt x="728" y="1065"/>
                  <a:pt x="740" y="1051"/>
                  <a:pt x="743" y="1046"/>
                </a:cubicBezTo>
                <a:lnTo>
                  <a:pt x="743" y="1046"/>
                </a:lnTo>
                <a:cubicBezTo>
                  <a:pt x="747" y="1041"/>
                  <a:pt x="753" y="1034"/>
                  <a:pt x="756" y="1032"/>
                </a:cubicBezTo>
                <a:cubicBezTo>
                  <a:pt x="761" y="1023"/>
                  <a:pt x="767" y="1016"/>
                  <a:pt x="773" y="1009"/>
                </a:cubicBezTo>
                <a:cubicBezTo>
                  <a:pt x="789" y="990"/>
                  <a:pt x="804" y="973"/>
                  <a:pt x="820" y="956"/>
                </a:cubicBezTo>
                <a:cubicBezTo>
                  <a:pt x="878" y="889"/>
                  <a:pt x="940" y="828"/>
                  <a:pt x="1006" y="771"/>
                </a:cubicBezTo>
                <a:cubicBezTo>
                  <a:pt x="1020" y="757"/>
                  <a:pt x="1036" y="744"/>
                  <a:pt x="1052" y="733"/>
                </a:cubicBezTo>
                <a:cubicBezTo>
                  <a:pt x="1059" y="725"/>
                  <a:pt x="1068" y="718"/>
                  <a:pt x="1076" y="711"/>
                </a:cubicBezTo>
                <a:lnTo>
                  <a:pt x="1084" y="706"/>
                </a:lnTo>
                <a:lnTo>
                  <a:pt x="1084" y="706"/>
                </a:lnTo>
                <a:cubicBezTo>
                  <a:pt x="1084" y="706"/>
                  <a:pt x="1085" y="705"/>
                  <a:pt x="1086" y="704"/>
                </a:cubicBezTo>
                <a:cubicBezTo>
                  <a:pt x="1121" y="678"/>
                  <a:pt x="1156" y="652"/>
                  <a:pt x="1192" y="629"/>
                </a:cubicBezTo>
                <a:cubicBezTo>
                  <a:pt x="1262" y="581"/>
                  <a:pt x="1335" y="538"/>
                  <a:pt x="1410" y="499"/>
                </a:cubicBezTo>
                <a:cubicBezTo>
                  <a:pt x="1446" y="481"/>
                  <a:pt x="1484" y="463"/>
                  <a:pt x="1521" y="446"/>
                </a:cubicBezTo>
                <a:cubicBezTo>
                  <a:pt x="1530" y="442"/>
                  <a:pt x="1538" y="438"/>
                  <a:pt x="1547" y="435"/>
                </a:cubicBezTo>
                <a:lnTo>
                  <a:pt x="1547" y="435"/>
                </a:lnTo>
                <a:cubicBezTo>
                  <a:pt x="1550" y="433"/>
                  <a:pt x="1554" y="432"/>
                  <a:pt x="1557" y="430"/>
                </a:cubicBezTo>
                <a:cubicBezTo>
                  <a:pt x="1576" y="423"/>
                  <a:pt x="1596" y="415"/>
                  <a:pt x="1616" y="407"/>
                </a:cubicBezTo>
                <a:cubicBezTo>
                  <a:pt x="1694" y="379"/>
                  <a:pt x="1774" y="353"/>
                  <a:pt x="1856" y="331"/>
                </a:cubicBezTo>
                <a:cubicBezTo>
                  <a:pt x="1938" y="311"/>
                  <a:pt x="2020" y="294"/>
                  <a:pt x="2104" y="282"/>
                </a:cubicBezTo>
                <a:cubicBezTo>
                  <a:pt x="2106" y="282"/>
                  <a:pt x="2111" y="281"/>
                  <a:pt x="2116" y="280"/>
                </a:cubicBezTo>
                <a:lnTo>
                  <a:pt x="2116" y="280"/>
                </a:lnTo>
                <a:cubicBezTo>
                  <a:pt x="2116" y="280"/>
                  <a:pt x="2116" y="280"/>
                  <a:pt x="2116" y="280"/>
                </a:cubicBezTo>
                <a:cubicBezTo>
                  <a:pt x="2116" y="280"/>
                  <a:pt x="2118" y="280"/>
                  <a:pt x="2123" y="279"/>
                </a:cubicBezTo>
                <a:cubicBezTo>
                  <a:pt x="2127" y="279"/>
                  <a:pt x="2129" y="278"/>
                  <a:pt x="2128" y="278"/>
                </a:cubicBezTo>
                <a:lnTo>
                  <a:pt x="2128" y="278"/>
                </a:lnTo>
                <a:cubicBezTo>
                  <a:pt x="2128" y="278"/>
                  <a:pt x="2122" y="279"/>
                  <a:pt x="2116" y="280"/>
                </a:cubicBezTo>
                <a:lnTo>
                  <a:pt x="2116" y="280"/>
                </a:lnTo>
                <a:cubicBezTo>
                  <a:pt x="2115" y="280"/>
                  <a:pt x="2138" y="276"/>
                  <a:pt x="2140" y="276"/>
                </a:cubicBezTo>
                <a:cubicBezTo>
                  <a:pt x="2161" y="274"/>
                  <a:pt x="2182" y="272"/>
                  <a:pt x="2203" y="271"/>
                </a:cubicBezTo>
                <a:cubicBezTo>
                  <a:pt x="2245" y="266"/>
                  <a:pt x="2287" y="263"/>
                  <a:pt x="2328" y="262"/>
                </a:cubicBezTo>
                <a:cubicBezTo>
                  <a:pt x="2363" y="260"/>
                  <a:pt x="2398" y="259"/>
                  <a:pt x="2433" y="259"/>
                </a:cubicBezTo>
                <a:cubicBezTo>
                  <a:pt x="2482" y="259"/>
                  <a:pt x="2530" y="261"/>
                  <a:pt x="2579" y="263"/>
                </a:cubicBezTo>
                <a:cubicBezTo>
                  <a:pt x="2620" y="266"/>
                  <a:pt x="2661" y="271"/>
                  <a:pt x="2703" y="275"/>
                </a:cubicBezTo>
                <a:cubicBezTo>
                  <a:pt x="2711" y="275"/>
                  <a:pt x="2720" y="276"/>
                  <a:pt x="2730" y="278"/>
                </a:cubicBezTo>
                <a:cubicBezTo>
                  <a:pt x="2732" y="278"/>
                  <a:pt x="2734" y="278"/>
                  <a:pt x="2737" y="278"/>
                </a:cubicBezTo>
                <a:lnTo>
                  <a:pt x="2737" y="278"/>
                </a:lnTo>
                <a:cubicBezTo>
                  <a:pt x="2758" y="282"/>
                  <a:pt x="2780" y="285"/>
                  <a:pt x="2800" y="288"/>
                </a:cubicBezTo>
                <a:cubicBezTo>
                  <a:pt x="2962" y="315"/>
                  <a:pt x="3121" y="360"/>
                  <a:pt x="3274" y="420"/>
                </a:cubicBezTo>
                <a:cubicBezTo>
                  <a:pt x="3282" y="423"/>
                  <a:pt x="3290" y="428"/>
                  <a:pt x="3298" y="430"/>
                </a:cubicBezTo>
                <a:cubicBezTo>
                  <a:pt x="3303" y="432"/>
                  <a:pt x="3304" y="433"/>
                  <a:pt x="3305" y="433"/>
                </a:cubicBezTo>
                <a:cubicBezTo>
                  <a:pt x="3305" y="433"/>
                  <a:pt x="3294" y="428"/>
                  <a:pt x="3295" y="428"/>
                </a:cubicBezTo>
                <a:lnTo>
                  <a:pt x="3295" y="428"/>
                </a:lnTo>
                <a:cubicBezTo>
                  <a:pt x="3295" y="428"/>
                  <a:pt x="3297" y="429"/>
                  <a:pt x="3304" y="432"/>
                </a:cubicBezTo>
                <a:cubicBezTo>
                  <a:pt x="3323" y="442"/>
                  <a:pt x="3343" y="451"/>
                  <a:pt x="3363" y="459"/>
                </a:cubicBezTo>
                <a:cubicBezTo>
                  <a:pt x="3398" y="476"/>
                  <a:pt x="3434" y="494"/>
                  <a:pt x="3468" y="512"/>
                </a:cubicBezTo>
                <a:cubicBezTo>
                  <a:pt x="3575" y="570"/>
                  <a:pt x="3678" y="638"/>
                  <a:pt x="3775" y="711"/>
                </a:cubicBezTo>
                <a:cubicBezTo>
                  <a:pt x="3978" y="864"/>
                  <a:pt x="4178" y="1075"/>
                  <a:pt x="4324" y="1281"/>
                </a:cubicBezTo>
                <a:cubicBezTo>
                  <a:pt x="4654" y="1746"/>
                  <a:pt x="4839" y="2287"/>
                  <a:pt x="4920" y="2852"/>
                </a:cubicBezTo>
                <a:cubicBezTo>
                  <a:pt x="4970" y="3209"/>
                  <a:pt x="4973" y="3578"/>
                  <a:pt x="4935" y="3944"/>
                </a:cubicBezTo>
                <a:lnTo>
                  <a:pt x="4935" y="3944"/>
                </a:lnTo>
                <a:cubicBezTo>
                  <a:pt x="4590" y="4016"/>
                  <a:pt x="4254" y="4133"/>
                  <a:pt x="3937" y="4277"/>
                </a:cubicBezTo>
                <a:cubicBezTo>
                  <a:pt x="3645" y="4411"/>
                  <a:pt x="3366" y="4572"/>
                  <a:pt x="3105" y="4760"/>
                </a:cubicBezTo>
                <a:cubicBezTo>
                  <a:pt x="2846" y="4950"/>
                  <a:pt x="2603" y="5159"/>
                  <a:pt x="2400" y="5404"/>
                </a:cubicBezTo>
                <a:cubicBezTo>
                  <a:pt x="2098" y="5765"/>
                  <a:pt x="1875" y="6292"/>
                  <a:pt x="1973" y="6769"/>
                </a:cubicBezTo>
                <a:cubicBezTo>
                  <a:pt x="2018" y="6991"/>
                  <a:pt x="2161" y="7187"/>
                  <a:pt x="2370" y="7280"/>
                </a:cubicBezTo>
                <a:cubicBezTo>
                  <a:pt x="2500" y="7339"/>
                  <a:pt x="2638" y="7364"/>
                  <a:pt x="2777" y="7364"/>
                </a:cubicBezTo>
                <a:cubicBezTo>
                  <a:pt x="2921" y="7364"/>
                  <a:pt x="3066" y="7337"/>
                  <a:pt x="3203" y="7293"/>
                </a:cubicBezTo>
                <a:cubicBezTo>
                  <a:pt x="3504" y="7198"/>
                  <a:pt x="3783" y="7030"/>
                  <a:pt x="4015" y="6817"/>
                </a:cubicBezTo>
                <a:cubicBezTo>
                  <a:pt x="4245" y="6602"/>
                  <a:pt x="4426" y="6300"/>
                  <a:pt x="4576" y="6012"/>
                </a:cubicBezTo>
                <a:cubicBezTo>
                  <a:pt x="4874" y="5437"/>
                  <a:pt x="5078" y="4809"/>
                  <a:pt x="5168" y="4166"/>
                </a:cubicBezTo>
                <a:lnTo>
                  <a:pt x="5168" y="4166"/>
                </a:lnTo>
                <a:cubicBezTo>
                  <a:pt x="5295" y="4146"/>
                  <a:pt x="5423" y="4133"/>
                  <a:pt x="5556" y="4129"/>
                </a:cubicBezTo>
                <a:cubicBezTo>
                  <a:pt x="5589" y="4127"/>
                  <a:pt x="5622" y="4127"/>
                  <a:pt x="5656" y="4127"/>
                </a:cubicBezTo>
                <a:cubicBezTo>
                  <a:pt x="5689" y="4127"/>
                  <a:pt x="5722" y="4127"/>
                  <a:pt x="5756" y="4129"/>
                </a:cubicBezTo>
                <a:cubicBezTo>
                  <a:pt x="5786" y="4129"/>
                  <a:pt x="5817" y="4132"/>
                  <a:pt x="5847" y="4134"/>
                </a:cubicBezTo>
                <a:cubicBezTo>
                  <a:pt x="5887" y="4139"/>
                  <a:pt x="5884" y="4137"/>
                  <a:pt x="5927" y="4145"/>
                </a:cubicBezTo>
                <a:cubicBezTo>
                  <a:pt x="5989" y="4156"/>
                  <a:pt x="6051" y="4170"/>
                  <a:pt x="6112" y="4189"/>
                </a:cubicBezTo>
                <a:cubicBezTo>
                  <a:pt x="6139" y="4198"/>
                  <a:pt x="6166" y="4206"/>
                  <a:pt x="6192" y="4216"/>
                </a:cubicBezTo>
                <a:cubicBezTo>
                  <a:pt x="6208" y="4222"/>
                  <a:pt x="6221" y="4227"/>
                  <a:pt x="6235" y="4232"/>
                </a:cubicBezTo>
                <a:cubicBezTo>
                  <a:pt x="6260" y="4242"/>
                  <a:pt x="6243" y="4235"/>
                  <a:pt x="6266" y="4245"/>
                </a:cubicBezTo>
                <a:cubicBezTo>
                  <a:pt x="6493" y="4352"/>
                  <a:pt x="6664" y="4484"/>
                  <a:pt x="6824" y="4680"/>
                </a:cubicBezTo>
                <a:cubicBezTo>
                  <a:pt x="6828" y="4685"/>
                  <a:pt x="6843" y="4703"/>
                  <a:pt x="6843" y="4703"/>
                </a:cubicBezTo>
                <a:cubicBezTo>
                  <a:pt x="6843" y="4703"/>
                  <a:pt x="6843" y="4703"/>
                  <a:pt x="6843" y="4703"/>
                </a:cubicBezTo>
                <a:cubicBezTo>
                  <a:pt x="6841" y="4701"/>
                  <a:pt x="6840" y="4700"/>
                  <a:pt x="6840" y="4700"/>
                </a:cubicBezTo>
                <a:lnTo>
                  <a:pt x="6840" y="4700"/>
                </a:lnTo>
                <a:cubicBezTo>
                  <a:pt x="6840" y="4700"/>
                  <a:pt x="6852" y="4715"/>
                  <a:pt x="6853" y="4716"/>
                </a:cubicBezTo>
                <a:cubicBezTo>
                  <a:pt x="6856" y="4722"/>
                  <a:pt x="6860" y="4727"/>
                  <a:pt x="6864" y="4732"/>
                </a:cubicBezTo>
                <a:cubicBezTo>
                  <a:pt x="6881" y="4758"/>
                  <a:pt x="6900" y="4783"/>
                  <a:pt x="6916" y="4809"/>
                </a:cubicBezTo>
                <a:cubicBezTo>
                  <a:pt x="6951" y="4861"/>
                  <a:pt x="6982" y="4916"/>
                  <a:pt x="7010" y="4972"/>
                </a:cubicBezTo>
                <a:cubicBezTo>
                  <a:pt x="7066" y="5081"/>
                  <a:pt x="7105" y="5182"/>
                  <a:pt x="7138" y="5310"/>
                </a:cubicBezTo>
                <a:cubicBezTo>
                  <a:pt x="7140" y="5318"/>
                  <a:pt x="7142" y="5327"/>
                  <a:pt x="7144" y="5335"/>
                </a:cubicBezTo>
                <a:lnTo>
                  <a:pt x="7144" y="5335"/>
                </a:lnTo>
                <a:cubicBezTo>
                  <a:pt x="6849" y="5499"/>
                  <a:pt x="6570" y="5691"/>
                  <a:pt x="6326" y="5917"/>
                </a:cubicBezTo>
                <a:cubicBezTo>
                  <a:pt x="6086" y="6139"/>
                  <a:pt x="5878" y="6411"/>
                  <a:pt x="5847" y="6745"/>
                </a:cubicBezTo>
                <a:cubicBezTo>
                  <a:pt x="5824" y="6985"/>
                  <a:pt x="5917" y="7266"/>
                  <a:pt x="6145" y="7382"/>
                </a:cubicBezTo>
                <a:cubicBezTo>
                  <a:pt x="6221" y="7421"/>
                  <a:pt x="6300" y="7438"/>
                  <a:pt x="6380" y="7438"/>
                </a:cubicBezTo>
                <a:cubicBezTo>
                  <a:pt x="6590" y="7438"/>
                  <a:pt x="6800" y="7318"/>
                  <a:pt x="6949" y="7171"/>
                </a:cubicBezTo>
                <a:cubicBezTo>
                  <a:pt x="7185" y="6936"/>
                  <a:pt x="7326" y="6607"/>
                  <a:pt x="7401" y="6287"/>
                </a:cubicBezTo>
                <a:cubicBezTo>
                  <a:pt x="7462" y="6022"/>
                  <a:pt x="7474" y="5745"/>
                  <a:pt x="7435" y="5475"/>
                </a:cubicBezTo>
                <a:lnTo>
                  <a:pt x="7435" y="5475"/>
                </a:lnTo>
                <a:cubicBezTo>
                  <a:pt x="7870" y="5247"/>
                  <a:pt x="8329" y="5077"/>
                  <a:pt x="8818" y="4975"/>
                </a:cubicBezTo>
                <a:cubicBezTo>
                  <a:pt x="9065" y="4924"/>
                  <a:pt x="9300" y="4894"/>
                  <a:pt x="9556" y="4894"/>
                </a:cubicBezTo>
                <a:cubicBezTo>
                  <a:pt x="9574" y="4894"/>
                  <a:pt x="9591" y="4894"/>
                  <a:pt x="9608" y="4894"/>
                </a:cubicBezTo>
                <a:cubicBezTo>
                  <a:pt x="9673" y="4896"/>
                  <a:pt x="9739" y="4899"/>
                  <a:pt x="9804" y="4904"/>
                </a:cubicBezTo>
                <a:cubicBezTo>
                  <a:pt x="9834" y="4906"/>
                  <a:pt x="9865" y="4909"/>
                  <a:pt x="9893" y="4913"/>
                </a:cubicBezTo>
                <a:cubicBezTo>
                  <a:pt x="9895" y="4913"/>
                  <a:pt x="9903" y="4914"/>
                  <a:pt x="9909" y="4914"/>
                </a:cubicBezTo>
                <a:lnTo>
                  <a:pt x="9909" y="4914"/>
                </a:lnTo>
                <a:cubicBezTo>
                  <a:pt x="9913" y="4915"/>
                  <a:pt x="9921" y="4916"/>
                  <a:pt x="9921" y="4916"/>
                </a:cubicBezTo>
                <a:cubicBezTo>
                  <a:pt x="9939" y="4919"/>
                  <a:pt x="9957" y="4922"/>
                  <a:pt x="9975" y="4924"/>
                </a:cubicBezTo>
                <a:cubicBezTo>
                  <a:pt x="10099" y="4945"/>
                  <a:pt x="10221" y="4975"/>
                  <a:pt x="10339" y="5017"/>
                </a:cubicBezTo>
                <a:cubicBezTo>
                  <a:pt x="10401" y="5040"/>
                  <a:pt x="10426" y="5050"/>
                  <a:pt x="10479" y="5074"/>
                </a:cubicBezTo>
                <a:cubicBezTo>
                  <a:pt x="10534" y="5100"/>
                  <a:pt x="10586" y="5127"/>
                  <a:pt x="10636" y="5158"/>
                </a:cubicBezTo>
                <a:cubicBezTo>
                  <a:pt x="10747" y="5225"/>
                  <a:pt x="10817" y="5281"/>
                  <a:pt x="10909" y="5371"/>
                </a:cubicBezTo>
                <a:cubicBezTo>
                  <a:pt x="10936" y="5396"/>
                  <a:pt x="10966" y="5407"/>
                  <a:pt x="10995" y="5407"/>
                </a:cubicBezTo>
                <a:cubicBezTo>
                  <a:pt x="11096" y="5407"/>
                  <a:pt x="11185" y="5278"/>
                  <a:pt x="11092" y="5188"/>
                </a:cubicBezTo>
                <a:cubicBezTo>
                  <a:pt x="10691" y="4796"/>
                  <a:pt x="10138" y="4640"/>
                  <a:pt x="9587" y="4635"/>
                </a:cubicBezTo>
                <a:cubicBezTo>
                  <a:pt x="9578" y="4635"/>
                  <a:pt x="9570" y="4635"/>
                  <a:pt x="9561" y="4635"/>
                </a:cubicBezTo>
                <a:cubicBezTo>
                  <a:pt x="8986" y="4635"/>
                  <a:pt x="8411" y="4779"/>
                  <a:pt x="7877" y="4991"/>
                </a:cubicBezTo>
                <a:cubicBezTo>
                  <a:pt x="7710" y="5057"/>
                  <a:pt x="7543" y="5130"/>
                  <a:pt x="7379" y="5212"/>
                </a:cubicBezTo>
                <a:lnTo>
                  <a:pt x="7379" y="5212"/>
                </a:lnTo>
                <a:cubicBezTo>
                  <a:pt x="7322" y="5009"/>
                  <a:pt x="7233" y="4815"/>
                  <a:pt x="7113" y="4640"/>
                </a:cubicBezTo>
                <a:cubicBezTo>
                  <a:pt x="6799" y="4180"/>
                  <a:pt x="6294" y="3884"/>
                  <a:pt x="5735" y="3868"/>
                </a:cubicBezTo>
                <a:cubicBezTo>
                  <a:pt x="5706" y="3867"/>
                  <a:pt x="5678" y="3867"/>
                  <a:pt x="5649" y="3867"/>
                </a:cubicBezTo>
                <a:cubicBezTo>
                  <a:pt x="5499" y="3867"/>
                  <a:pt x="5348" y="3878"/>
                  <a:pt x="5199" y="3898"/>
                </a:cubicBezTo>
                <a:lnTo>
                  <a:pt x="5199" y="3898"/>
                </a:lnTo>
                <a:cubicBezTo>
                  <a:pt x="5252" y="3294"/>
                  <a:pt x="5198" y="2672"/>
                  <a:pt x="5011" y="2094"/>
                </a:cubicBezTo>
                <a:cubicBezTo>
                  <a:pt x="4827" y="1525"/>
                  <a:pt x="4511" y="993"/>
                  <a:pt x="4054" y="605"/>
                </a:cubicBezTo>
                <a:cubicBezTo>
                  <a:pt x="3729" y="331"/>
                  <a:pt x="3352" y="133"/>
                  <a:pt x="2934" y="50"/>
                </a:cubicBezTo>
                <a:cubicBezTo>
                  <a:pt x="2767" y="17"/>
                  <a:pt x="2597" y="1"/>
                  <a:pt x="2427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16"/>
          <p:cNvGrpSpPr/>
          <p:nvPr/>
        </p:nvGrpSpPr>
        <p:grpSpPr>
          <a:xfrm rot="-10799798">
            <a:off x="-434297" y="1388677"/>
            <a:ext cx="941238" cy="1478886"/>
            <a:chOff x="4372360" y="3666362"/>
            <a:chExt cx="276534" cy="434532"/>
          </a:xfrm>
        </p:grpSpPr>
        <p:sp>
          <p:nvSpPr>
            <p:cNvPr id="1104" name="Google Shape;1104;p16"/>
            <p:cNvSpPr/>
            <p:nvPr/>
          </p:nvSpPr>
          <p:spPr>
            <a:xfrm>
              <a:off x="4425102" y="3950802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1" y="152"/>
                  </a:cubicBezTo>
                  <a:cubicBezTo>
                    <a:pt x="3362" y="152"/>
                    <a:pt x="3538" y="292"/>
                    <a:pt x="3608" y="413"/>
                  </a:cubicBezTo>
                  <a:cubicBezTo>
                    <a:pt x="3689" y="550"/>
                    <a:pt x="3687" y="730"/>
                    <a:pt x="3659" y="810"/>
                  </a:cubicBezTo>
                  <a:cubicBezTo>
                    <a:pt x="3616" y="934"/>
                    <a:pt x="3513" y="1043"/>
                    <a:pt x="3392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6" y="2081"/>
                    <a:pt x="170" y="1983"/>
                    <a:pt x="205" y="1890"/>
                  </a:cubicBezTo>
                  <a:cubicBezTo>
                    <a:pt x="241" y="1793"/>
                    <a:pt x="319" y="1713"/>
                    <a:pt x="418" y="1668"/>
                  </a:cubicBezTo>
                  <a:lnTo>
                    <a:pt x="2315" y="828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1"/>
                    <a:pt x="2641" y="884"/>
                  </a:cubicBezTo>
                  <a:cubicBezTo>
                    <a:pt x="2669" y="935"/>
                    <a:pt x="2672" y="993"/>
                    <a:pt x="2651" y="1043"/>
                  </a:cubicBezTo>
                  <a:cubicBezTo>
                    <a:pt x="2630" y="1099"/>
                    <a:pt x="2581" y="1146"/>
                    <a:pt x="2510" y="1177"/>
                  </a:cubicBezTo>
                  <a:lnTo>
                    <a:pt x="1073" y="1813"/>
                  </a:lnTo>
                  <a:lnTo>
                    <a:pt x="1136" y="1956"/>
                  </a:lnTo>
                  <a:lnTo>
                    <a:pt x="2574" y="1320"/>
                  </a:lnTo>
                  <a:cubicBezTo>
                    <a:pt x="2684" y="1269"/>
                    <a:pt x="2766" y="1189"/>
                    <a:pt x="2804" y="1092"/>
                  </a:cubicBezTo>
                  <a:cubicBezTo>
                    <a:pt x="2840" y="1000"/>
                    <a:pt x="2834" y="901"/>
                    <a:pt x="2788" y="810"/>
                  </a:cubicBezTo>
                  <a:cubicBezTo>
                    <a:pt x="2713" y="662"/>
                    <a:pt x="2606" y="619"/>
                    <a:pt x="2504" y="619"/>
                  </a:cubicBezTo>
                  <a:cubicBezTo>
                    <a:pt x="2401" y="619"/>
                    <a:pt x="2305" y="662"/>
                    <a:pt x="2251" y="685"/>
                  </a:cubicBezTo>
                  <a:lnTo>
                    <a:pt x="355" y="1527"/>
                  </a:lnTo>
                  <a:cubicBezTo>
                    <a:pt x="215" y="1589"/>
                    <a:pt x="104" y="1704"/>
                    <a:pt x="52" y="1842"/>
                  </a:cubicBezTo>
                  <a:cubicBezTo>
                    <a:pt x="1" y="1976"/>
                    <a:pt x="9" y="2118"/>
                    <a:pt x="76" y="2242"/>
                  </a:cubicBezTo>
                  <a:cubicBezTo>
                    <a:pt x="170" y="2420"/>
                    <a:pt x="376" y="2549"/>
                    <a:pt x="583" y="2549"/>
                  </a:cubicBezTo>
                  <a:cubicBezTo>
                    <a:pt x="646" y="2549"/>
                    <a:pt x="710" y="2537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5" y="1019"/>
                    <a:pt x="3813" y="855"/>
                  </a:cubicBezTo>
                  <a:cubicBezTo>
                    <a:pt x="3862" y="718"/>
                    <a:pt x="3841" y="522"/>
                    <a:pt x="3782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4427737" y="3954925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0" y="152"/>
                  </a:cubicBezTo>
                  <a:cubicBezTo>
                    <a:pt x="3361" y="152"/>
                    <a:pt x="3538" y="291"/>
                    <a:pt x="3608" y="412"/>
                  </a:cubicBezTo>
                  <a:cubicBezTo>
                    <a:pt x="3689" y="550"/>
                    <a:pt x="3688" y="730"/>
                    <a:pt x="3659" y="809"/>
                  </a:cubicBezTo>
                  <a:cubicBezTo>
                    <a:pt x="3614" y="933"/>
                    <a:pt x="3513" y="1043"/>
                    <a:pt x="3393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5" y="2079"/>
                    <a:pt x="169" y="1983"/>
                    <a:pt x="205" y="1889"/>
                  </a:cubicBezTo>
                  <a:cubicBezTo>
                    <a:pt x="241" y="1793"/>
                    <a:pt x="319" y="1712"/>
                    <a:pt x="418" y="1668"/>
                  </a:cubicBezTo>
                  <a:lnTo>
                    <a:pt x="2315" y="827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0"/>
                    <a:pt x="2641" y="884"/>
                  </a:cubicBezTo>
                  <a:cubicBezTo>
                    <a:pt x="2669" y="935"/>
                    <a:pt x="2672" y="992"/>
                    <a:pt x="2651" y="1043"/>
                  </a:cubicBezTo>
                  <a:cubicBezTo>
                    <a:pt x="2630" y="1099"/>
                    <a:pt x="2581" y="1145"/>
                    <a:pt x="2510" y="1177"/>
                  </a:cubicBezTo>
                  <a:lnTo>
                    <a:pt x="1073" y="1813"/>
                  </a:lnTo>
                  <a:lnTo>
                    <a:pt x="1135" y="1956"/>
                  </a:lnTo>
                  <a:lnTo>
                    <a:pt x="2572" y="1320"/>
                  </a:lnTo>
                  <a:cubicBezTo>
                    <a:pt x="2685" y="1269"/>
                    <a:pt x="2767" y="1189"/>
                    <a:pt x="2804" y="1092"/>
                  </a:cubicBezTo>
                  <a:cubicBezTo>
                    <a:pt x="2840" y="1000"/>
                    <a:pt x="2834" y="899"/>
                    <a:pt x="2788" y="810"/>
                  </a:cubicBezTo>
                  <a:cubicBezTo>
                    <a:pt x="2713" y="662"/>
                    <a:pt x="2605" y="619"/>
                    <a:pt x="2503" y="619"/>
                  </a:cubicBezTo>
                  <a:cubicBezTo>
                    <a:pt x="2401" y="619"/>
                    <a:pt x="2304" y="662"/>
                    <a:pt x="2251" y="685"/>
                  </a:cubicBezTo>
                  <a:lnTo>
                    <a:pt x="355" y="1527"/>
                  </a:lnTo>
                  <a:cubicBezTo>
                    <a:pt x="214" y="1589"/>
                    <a:pt x="104" y="1704"/>
                    <a:pt x="53" y="1842"/>
                  </a:cubicBezTo>
                  <a:cubicBezTo>
                    <a:pt x="1" y="1976"/>
                    <a:pt x="9" y="2118"/>
                    <a:pt x="76" y="2241"/>
                  </a:cubicBezTo>
                  <a:cubicBezTo>
                    <a:pt x="170" y="2420"/>
                    <a:pt x="377" y="2549"/>
                    <a:pt x="583" y="2549"/>
                  </a:cubicBezTo>
                  <a:cubicBezTo>
                    <a:pt x="647" y="2549"/>
                    <a:pt x="710" y="2536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4" y="1019"/>
                    <a:pt x="3813" y="855"/>
                  </a:cubicBezTo>
                  <a:cubicBezTo>
                    <a:pt x="3862" y="717"/>
                    <a:pt x="3840" y="522"/>
                    <a:pt x="3783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lt1"/>
            </a:solidFill>
            <a:ln w="2225" cap="flat" cmpd="sng">
              <a:solidFill>
                <a:schemeClr val="l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4573536" y="3957273"/>
              <a:ext cx="66198" cy="18840"/>
            </a:xfrm>
            <a:custGeom>
              <a:avLst/>
              <a:gdLst/>
              <a:ahLst/>
              <a:cxnLst/>
              <a:rect l="l" t="t" r="r" b="b"/>
              <a:pathLst>
                <a:path w="1156" h="329" extrusionOk="0">
                  <a:moveTo>
                    <a:pt x="595" y="1"/>
                  </a:moveTo>
                  <a:cubicBezTo>
                    <a:pt x="487" y="1"/>
                    <a:pt x="383" y="28"/>
                    <a:pt x="284" y="64"/>
                  </a:cubicBezTo>
                  <a:cubicBezTo>
                    <a:pt x="233" y="87"/>
                    <a:pt x="185" y="112"/>
                    <a:pt x="136" y="136"/>
                  </a:cubicBezTo>
                  <a:cubicBezTo>
                    <a:pt x="91" y="166"/>
                    <a:pt x="45" y="195"/>
                    <a:pt x="0" y="228"/>
                  </a:cubicBezTo>
                  <a:cubicBezTo>
                    <a:pt x="52" y="208"/>
                    <a:pt x="101" y="186"/>
                    <a:pt x="150" y="165"/>
                  </a:cubicBezTo>
                  <a:cubicBezTo>
                    <a:pt x="200" y="148"/>
                    <a:pt x="251" y="129"/>
                    <a:pt x="301" y="113"/>
                  </a:cubicBezTo>
                  <a:cubicBezTo>
                    <a:pt x="396" y="90"/>
                    <a:pt x="490" y="66"/>
                    <a:pt x="586" y="66"/>
                  </a:cubicBezTo>
                  <a:cubicBezTo>
                    <a:pt x="594" y="66"/>
                    <a:pt x="601" y="67"/>
                    <a:pt x="609" y="67"/>
                  </a:cubicBezTo>
                  <a:cubicBezTo>
                    <a:pt x="815" y="68"/>
                    <a:pt x="1018" y="162"/>
                    <a:pt x="1156" y="329"/>
                  </a:cubicBezTo>
                  <a:cubicBezTo>
                    <a:pt x="1110" y="231"/>
                    <a:pt x="1028" y="149"/>
                    <a:pt x="933" y="91"/>
                  </a:cubicBezTo>
                  <a:cubicBezTo>
                    <a:pt x="836" y="32"/>
                    <a:pt x="723" y="4"/>
                    <a:pt x="611" y="1"/>
                  </a:cubicBezTo>
                  <a:cubicBezTo>
                    <a:pt x="605" y="1"/>
                    <a:pt x="600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4433291" y="4077989"/>
              <a:ext cx="43808" cy="20100"/>
            </a:xfrm>
            <a:custGeom>
              <a:avLst/>
              <a:gdLst/>
              <a:ahLst/>
              <a:cxnLst/>
              <a:rect l="l" t="t" r="r" b="b"/>
              <a:pathLst>
                <a:path w="765" h="351" extrusionOk="0">
                  <a:moveTo>
                    <a:pt x="0" y="1"/>
                  </a:moveTo>
                  <a:cubicBezTo>
                    <a:pt x="20" y="74"/>
                    <a:pt x="62" y="143"/>
                    <a:pt x="115" y="202"/>
                  </a:cubicBezTo>
                  <a:cubicBezTo>
                    <a:pt x="169" y="261"/>
                    <a:pt x="239" y="307"/>
                    <a:pt x="317" y="330"/>
                  </a:cubicBezTo>
                  <a:cubicBezTo>
                    <a:pt x="360" y="343"/>
                    <a:pt x="406" y="350"/>
                    <a:pt x="452" y="350"/>
                  </a:cubicBezTo>
                  <a:cubicBezTo>
                    <a:pt x="487" y="350"/>
                    <a:pt x="522" y="346"/>
                    <a:pt x="556" y="335"/>
                  </a:cubicBezTo>
                  <a:cubicBezTo>
                    <a:pt x="594" y="329"/>
                    <a:pt x="630" y="309"/>
                    <a:pt x="666" y="296"/>
                  </a:cubicBezTo>
                  <a:cubicBezTo>
                    <a:pt x="700" y="276"/>
                    <a:pt x="733" y="256"/>
                    <a:pt x="764" y="234"/>
                  </a:cubicBezTo>
                  <a:lnTo>
                    <a:pt x="764" y="234"/>
                  </a:lnTo>
                  <a:cubicBezTo>
                    <a:pt x="689" y="254"/>
                    <a:pt x="619" y="279"/>
                    <a:pt x="547" y="286"/>
                  </a:cubicBezTo>
                  <a:cubicBezTo>
                    <a:pt x="526" y="289"/>
                    <a:pt x="505" y="290"/>
                    <a:pt x="485" y="290"/>
                  </a:cubicBezTo>
                  <a:cubicBezTo>
                    <a:pt x="434" y="290"/>
                    <a:pt x="384" y="282"/>
                    <a:pt x="335" y="269"/>
                  </a:cubicBezTo>
                  <a:cubicBezTo>
                    <a:pt x="200" y="228"/>
                    <a:pt x="89" y="12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4541639" y="4021640"/>
              <a:ext cx="81488" cy="39284"/>
            </a:xfrm>
            <a:custGeom>
              <a:avLst/>
              <a:gdLst/>
              <a:ahLst/>
              <a:cxnLst/>
              <a:rect l="l" t="t" r="r" b="b"/>
              <a:pathLst>
                <a:path w="1423" h="686" extrusionOk="0">
                  <a:moveTo>
                    <a:pt x="1422" y="1"/>
                  </a:moveTo>
                  <a:cubicBezTo>
                    <a:pt x="1297" y="45"/>
                    <a:pt x="1176" y="97"/>
                    <a:pt x="1055" y="149"/>
                  </a:cubicBezTo>
                  <a:cubicBezTo>
                    <a:pt x="934" y="201"/>
                    <a:pt x="815" y="257"/>
                    <a:pt x="697" y="313"/>
                  </a:cubicBezTo>
                  <a:cubicBezTo>
                    <a:pt x="579" y="372"/>
                    <a:pt x="461" y="429"/>
                    <a:pt x="344" y="491"/>
                  </a:cubicBezTo>
                  <a:cubicBezTo>
                    <a:pt x="228" y="553"/>
                    <a:pt x="113" y="617"/>
                    <a:pt x="0" y="686"/>
                  </a:cubicBezTo>
                  <a:cubicBezTo>
                    <a:pt x="124" y="641"/>
                    <a:pt x="247" y="589"/>
                    <a:pt x="367" y="537"/>
                  </a:cubicBezTo>
                  <a:cubicBezTo>
                    <a:pt x="488" y="486"/>
                    <a:pt x="606" y="429"/>
                    <a:pt x="726" y="373"/>
                  </a:cubicBezTo>
                  <a:cubicBezTo>
                    <a:pt x="844" y="316"/>
                    <a:pt x="962" y="258"/>
                    <a:pt x="1077" y="195"/>
                  </a:cubicBezTo>
                  <a:cubicBezTo>
                    <a:pt x="1193" y="133"/>
                    <a:pt x="1310" y="71"/>
                    <a:pt x="1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4448982" y="3998161"/>
              <a:ext cx="108689" cy="48274"/>
            </a:xfrm>
            <a:custGeom>
              <a:avLst/>
              <a:gdLst/>
              <a:ahLst/>
              <a:cxnLst/>
              <a:rect l="l" t="t" r="r" b="b"/>
              <a:pathLst>
                <a:path w="1898" h="843" extrusionOk="0">
                  <a:moveTo>
                    <a:pt x="1898" y="1"/>
                  </a:moveTo>
                  <a:lnTo>
                    <a:pt x="1898" y="1"/>
                  </a:lnTo>
                  <a:cubicBezTo>
                    <a:pt x="1734" y="58"/>
                    <a:pt x="1572" y="123"/>
                    <a:pt x="1413" y="188"/>
                  </a:cubicBezTo>
                  <a:cubicBezTo>
                    <a:pt x="1253" y="254"/>
                    <a:pt x="1095" y="324"/>
                    <a:pt x="935" y="390"/>
                  </a:cubicBezTo>
                  <a:cubicBezTo>
                    <a:pt x="778" y="464"/>
                    <a:pt x="620" y="533"/>
                    <a:pt x="464" y="608"/>
                  </a:cubicBezTo>
                  <a:cubicBezTo>
                    <a:pt x="309" y="683"/>
                    <a:pt x="154" y="759"/>
                    <a:pt x="1" y="842"/>
                  </a:cubicBezTo>
                  <a:cubicBezTo>
                    <a:pt x="164" y="785"/>
                    <a:pt x="325" y="720"/>
                    <a:pt x="485" y="655"/>
                  </a:cubicBezTo>
                  <a:cubicBezTo>
                    <a:pt x="646" y="589"/>
                    <a:pt x="803" y="519"/>
                    <a:pt x="962" y="451"/>
                  </a:cubicBezTo>
                  <a:cubicBezTo>
                    <a:pt x="1119" y="379"/>
                    <a:pt x="1277" y="310"/>
                    <a:pt x="1433" y="234"/>
                  </a:cubicBezTo>
                  <a:cubicBezTo>
                    <a:pt x="1590" y="159"/>
                    <a:pt x="1745" y="84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4376999" y="3666362"/>
              <a:ext cx="108574" cy="233928"/>
            </a:xfrm>
            <a:custGeom>
              <a:avLst/>
              <a:gdLst/>
              <a:ahLst/>
              <a:cxnLst/>
              <a:rect l="l" t="t" r="r" b="b"/>
              <a:pathLst>
                <a:path w="1896" h="4085" extrusionOk="0">
                  <a:moveTo>
                    <a:pt x="592" y="0"/>
                  </a:moveTo>
                  <a:cubicBezTo>
                    <a:pt x="556" y="0"/>
                    <a:pt x="521" y="4"/>
                    <a:pt x="485" y="13"/>
                  </a:cubicBezTo>
                  <a:cubicBezTo>
                    <a:pt x="228" y="70"/>
                    <a:pt x="0" y="335"/>
                    <a:pt x="43" y="611"/>
                  </a:cubicBezTo>
                  <a:lnTo>
                    <a:pt x="559" y="3538"/>
                  </a:lnTo>
                  <a:cubicBezTo>
                    <a:pt x="585" y="3714"/>
                    <a:pt x="691" y="3883"/>
                    <a:pt x="833" y="3984"/>
                  </a:cubicBezTo>
                  <a:cubicBezTo>
                    <a:pt x="929" y="4051"/>
                    <a:pt x="1071" y="4084"/>
                    <a:pt x="1197" y="4084"/>
                  </a:cubicBezTo>
                  <a:cubicBezTo>
                    <a:pt x="1229" y="4084"/>
                    <a:pt x="1260" y="4082"/>
                    <a:pt x="1288" y="4078"/>
                  </a:cubicBezTo>
                  <a:cubicBezTo>
                    <a:pt x="1310" y="4073"/>
                    <a:pt x="1333" y="4069"/>
                    <a:pt x="1354" y="4063"/>
                  </a:cubicBezTo>
                  <a:cubicBezTo>
                    <a:pt x="1713" y="3967"/>
                    <a:pt x="1895" y="3590"/>
                    <a:pt x="1851" y="3302"/>
                  </a:cubicBezTo>
                  <a:lnTo>
                    <a:pt x="1537" y="1239"/>
                  </a:lnTo>
                  <a:lnTo>
                    <a:pt x="1383" y="1262"/>
                  </a:lnTo>
                  <a:lnTo>
                    <a:pt x="1698" y="3325"/>
                  </a:lnTo>
                  <a:cubicBezTo>
                    <a:pt x="1746" y="3643"/>
                    <a:pt x="1491" y="3856"/>
                    <a:pt x="1314" y="3904"/>
                  </a:cubicBezTo>
                  <a:cubicBezTo>
                    <a:pt x="1274" y="3915"/>
                    <a:pt x="1232" y="3919"/>
                    <a:pt x="1190" y="3919"/>
                  </a:cubicBezTo>
                  <a:cubicBezTo>
                    <a:pt x="1077" y="3919"/>
                    <a:pt x="969" y="3883"/>
                    <a:pt x="918" y="3848"/>
                  </a:cubicBezTo>
                  <a:cubicBezTo>
                    <a:pt x="810" y="3773"/>
                    <a:pt x="731" y="3645"/>
                    <a:pt x="711" y="3514"/>
                  </a:cubicBezTo>
                  <a:lnTo>
                    <a:pt x="196" y="587"/>
                  </a:lnTo>
                  <a:cubicBezTo>
                    <a:pt x="167" y="395"/>
                    <a:pt x="343" y="213"/>
                    <a:pt x="521" y="172"/>
                  </a:cubicBezTo>
                  <a:cubicBezTo>
                    <a:pt x="545" y="167"/>
                    <a:pt x="568" y="165"/>
                    <a:pt x="592" y="165"/>
                  </a:cubicBezTo>
                  <a:cubicBezTo>
                    <a:pt x="662" y="165"/>
                    <a:pt x="730" y="187"/>
                    <a:pt x="790" y="230"/>
                  </a:cubicBezTo>
                  <a:cubicBezTo>
                    <a:pt x="874" y="292"/>
                    <a:pt x="931" y="387"/>
                    <a:pt x="947" y="495"/>
                  </a:cubicBezTo>
                  <a:lnTo>
                    <a:pt x="1257" y="2545"/>
                  </a:lnTo>
                  <a:cubicBezTo>
                    <a:pt x="1287" y="2745"/>
                    <a:pt x="1252" y="2819"/>
                    <a:pt x="1116" y="2846"/>
                  </a:cubicBezTo>
                  <a:cubicBezTo>
                    <a:pt x="1101" y="2849"/>
                    <a:pt x="1086" y="2851"/>
                    <a:pt x="1071" y="2851"/>
                  </a:cubicBezTo>
                  <a:cubicBezTo>
                    <a:pt x="1030" y="2851"/>
                    <a:pt x="992" y="2838"/>
                    <a:pt x="959" y="2814"/>
                  </a:cubicBezTo>
                  <a:cubicBezTo>
                    <a:pt x="911" y="2778"/>
                    <a:pt x="878" y="2718"/>
                    <a:pt x="867" y="2642"/>
                  </a:cubicBezTo>
                  <a:lnTo>
                    <a:pt x="633" y="1087"/>
                  </a:lnTo>
                  <a:lnTo>
                    <a:pt x="481" y="1110"/>
                  </a:lnTo>
                  <a:lnTo>
                    <a:pt x="714" y="2665"/>
                  </a:lnTo>
                  <a:cubicBezTo>
                    <a:pt x="733" y="2786"/>
                    <a:pt x="787" y="2886"/>
                    <a:pt x="871" y="2948"/>
                  </a:cubicBezTo>
                  <a:cubicBezTo>
                    <a:pt x="930" y="2992"/>
                    <a:pt x="1001" y="3015"/>
                    <a:pt x="1074" y="3015"/>
                  </a:cubicBezTo>
                  <a:cubicBezTo>
                    <a:pt x="1098" y="3015"/>
                    <a:pt x="1123" y="3012"/>
                    <a:pt x="1147" y="3007"/>
                  </a:cubicBezTo>
                  <a:cubicBezTo>
                    <a:pt x="1474" y="2941"/>
                    <a:pt x="1428" y="2637"/>
                    <a:pt x="1411" y="2522"/>
                  </a:cubicBezTo>
                  <a:lnTo>
                    <a:pt x="1101" y="472"/>
                  </a:lnTo>
                  <a:cubicBezTo>
                    <a:pt x="1078" y="319"/>
                    <a:pt x="996" y="182"/>
                    <a:pt x="877" y="96"/>
                  </a:cubicBezTo>
                  <a:cubicBezTo>
                    <a:pt x="791" y="33"/>
                    <a:pt x="69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4372360" y="3667793"/>
              <a:ext cx="108517" cy="233870"/>
            </a:xfrm>
            <a:custGeom>
              <a:avLst/>
              <a:gdLst/>
              <a:ahLst/>
              <a:cxnLst/>
              <a:rect l="l" t="t" r="r" b="b"/>
              <a:pathLst>
                <a:path w="1895" h="4084" extrusionOk="0">
                  <a:moveTo>
                    <a:pt x="589" y="1"/>
                  </a:moveTo>
                  <a:cubicBezTo>
                    <a:pt x="555" y="1"/>
                    <a:pt x="520" y="4"/>
                    <a:pt x="486" y="12"/>
                  </a:cubicBezTo>
                  <a:cubicBezTo>
                    <a:pt x="228" y="71"/>
                    <a:pt x="1" y="334"/>
                    <a:pt x="42" y="612"/>
                  </a:cubicBezTo>
                  <a:lnTo>
                    <a:pt x="558" y="3539"/>
                  </a:lnTo>
                  <a:cubicBezTo>
                    <a:pt x="585" y="3713"/>
                    <a:pt x="690" y="3884"/>
                    <a:pt x="834" y="3984"/>
                  </a:cubicBezTo>
                  <a:cubicBezTo>
                    <a:pt x="929" y="4050"/>
                    <a:pt x="1071" y="4084"/>
                    <a:pt x="1196" y="4084"/>
                  </a:cubicBezTo>
                  <a:cubicBezTo>
                    <a:pt x="1228" y="4084"/>
                    <a:pt x="1259" y="4082"/>
                    <a:pt x="1287" y="4077"/>
                  </a:cubicBezTo>
                  <a:cubicBezTo>
                    <a:pt x="1310" y="4074"/>
                    <a:pt x="1332" y="4069"/>
                    <a:pt x="1355" y="4063"/>
                  </a:cubicBezTo>
                  <a:cubicBezTo>
                    <a:pt x="1712" y="3966"/>
                    <a:pt x="1894" y="3589"/>
                    <a:pt x="1851" y="3302"/>
                  </a:cubicBezTo>
                  <a:lnTo>
                    <a:pt x="1536" y="1238"/>
                  </a:lnTo>
                  <a:lnTo>
                    <a:pt x="1384" y="1261"/>
                  </a:lnTo>
                  <a:lnTo>
                    <a:pt x="1697" y="3325"/>
                  </a:lnTo>
                  <a:cubicBezTo>
                    <a:pt x="1746" y="3644"/>
                    <a:pt x="1490" y="3856"/>
                    <a:pt x="1313" y="3903"/>
                  </a:cubicBezTo>
                  <a:cubicBezTo>
                    <a:pt x="1273" y="3914"/>
                    <a:pt x="1231" y="3919"/>
                    <a:pt x="1189" y="3919"/>
                  </a:cubicBezTo>
                  <a:cubicBezTo>
                    <a:pt x="1076" y="3919"/>
                    <a:pt x="968" y="3883"/>
                    <a:pt x="917" y="3847"/>
                  </a:cubicBezTo>
                  <a:cubicBezTo>
                    <a:pt x="809" y="3772"/>
                    <a:pt x="730" y="3644"/>
                    <a:pt x="710" y="3515"/>
                  </a:cubicBezTo>
                  <a:lnTo>
                    <a:pt x="195" y="588"/>
                  </a:lnTo>
                  <a:cubicBezTo>
                    <a:pt x="168" y="396"/>
                    <a:pt x="342" y="213"/>
                    <a:pt x="520" y="173"/>
                  </a:cubicBezTo>
                  <a:cubicBezTo>
                    <a:pt x="545" y="168"/>
                    <a:pt x="569" y="165"/>
                    <a:pt x="594" y="165"/>
                  </a:cubicBezTo>
                  <a:cubicBezTo>
                    <a:pt x="663" y="165"/>
                    <a:pt x="731" y="187"/>
                    <a:pt x="791" y="231"/>
                  </a:cubicBezTo>
                  <a:cubicBezTo>
                    <a:pt x="874" y="291"/>
                    <a:pt x="930" y="388"/>
                    <a:pt x="948" y="494"/>
                  </a:cubicBezTo>
                  <a:lnTo>
                    <a:pt x="1256" y="2546"/>
                  </a:lnTo>
                  <a:cubicBezTo>
                    <a:pt x="1286" y="2746"/>
                    <a:pt x="1253" y="2818"/>
                    <a:pt x="1115" y="2847"/>
                  </a:cubicBezTo>
                  <a:cubicBezTo>
                    <a:pt x="1100" y="2850"/>
                    <a:pt x="1086" y="2851"/>
                    <a:pt x="1072" y="2851"/>
                  </a:cubicBezTo>
                  <a:cubicBezTo>
                    <a:pt x="1031" y="2851"/>
                    <a:pt x="991" y="2839"/>
                    <a:pt x="959" y="2814"/>
                  </a:cubicBezTo>
                  <a:cubicBezTo>
                    <a:pt x="910" y="2778"/>
                    <a:pt x="879" y="2719"/>
                    <a:pt x="867" y="2643"/>
                  </a:cubicBezTo>
                  <a:lnTo>
                    <a:pt x="634" y="1087"/>
                  </a:lnTo>
                  <a:lnTo>
                    <a:pt x="480" y="1110"/>
                  </a:lnTo>
                  <a:lnTo>
                    <a:pt x="713" y="2666"/>
                  </a:lnTo>
                  <a:cubicBezTo>
                    <a:pt x="732" y="2786"/>
                    <a:pt x="788" y="2886"/>
                    <a:pt x="871" y="2948"/>
                  </a:cubicBezTo>
                  <a:cubicBezTo>
                    <a:pt x="931" y="2992"/>
                    <a:pt x="1002" y="3015"/>
                    <a:pt x="1075" y="3015"/>
                  </a:cubicBezTo>
                  <a:cubicBezTo>
                    <a:pt x="1099" y="3015"/>
                    <a:pt x="1123" y="3013"/>
                    <a:pt x="1148" y="3008"/>
                  </a:cubicBezTo>
                  <a:cubicBezTo>
                    <a:pt x="1473" y="2942"/>
                    <a:pt x="1427" y="2637"/>
                    <a:pt x="1410" y="2523"/>
                  </a:cubicBezTo>
                  <a:lnTo>
                    <a:pt x="1100" y="471"/>
                  </a:lnTo>
                  <a:cubicBezTo>
                    <a:pt x="1077" y="320"/>
                    <a:pt x="997" y="183"/>
                    <a:pt x="877" y="95"/>
                  </a:cubicBezTo>
                  <a:cubicBezTo>
                    <a:pt x="790" y="33"/>
                    <a:pt x="690" y="1"/>
                    <a:pt x="589" y="1"/>
                  </a:cubicBezTo>
                  <a:close/>
                </a:path>
              </a:pathLst>
            </a:custGeom>
            <a:solidFill>
              <a:schemeClr val="accent3"/>
            </a:solidFill>
            <a:ln w="2225" cap="flat" cmpd="sng">
              <a:solidFill>
                <a:schemeClr val="accent3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4448410" y="3834895"/>
              <a:ext cx="28403" cy="62304"/>
            </a:xfrm>
            <a:custGeom>
              <a:avLst/>
              <a:gdLst/>
              <a:ahLst/>
              <a:cxnLst/>
              <a:rect l="l" t="t" r="r" b="b"/>
              <a:pathLst>
                <a:path w="496" h="1088" extrusionOk="0">
                  <a:moveTo>
                    <a:pt x="405" y="1"/>
                  </a:moveTo>
                  <a:cubicBezTo>
                    <a:pt x="410" y="55"/>
                    <a:pt x="420" y="107"/>
                    <a:pt x="425" y="161"/>
                  </a:cubicBezTo>
                  <a:cubicBezTo>
                    <a:pt x="430" y="214"/>
                    <a:pt x="436" y="267"/>
                    <a:pt x="437" y="320"/>
                  </a:cubicBezTo>
                  <a:cubicBezTo>
                    <a:pt x="434" y="425"/>
                    <a:pt x="431" y="530"/>
                    <a:pt x="400" y="630"/>
                  </a:cubicBezTo>
                  <a:cubicBezTo>
                    <a:pt x="343" y="828"/>
                    <a:pt x="200" y="998"/>
                    <a:pt x="1" y="1087"/>
                  </a:cubicBezTo>
                  <a:cubicBezTo>
                    <a:pt x="109" y="1069"/>
                    <a:pt x="210" y="1012"/>
                    <a:pt x="290" y="935"/>
                  </a:cubicBezTo>
                  <a:cubicBezTo>
                    <a:pt x="372" y="858"/>
                    <a:pt x="430" y="756"/>
                    <a:pt x="463" y="648"/>
                  </a:cubicBezTo>
                  <a:cubicBezTo>
                    <a:pt x="496" y="540"/>
                    <a:pt x="496" y="427"/>
                    <a:pt x="487" y="317"/>
                  </a:cubicBezTo>
                  <a:cubicBezTo>
                    <a:pt x="479" y="263"/>
                    <a:pt x="469" y="208"/>
                    <a:pt x="459" y="155"/>
                  </a:cubicBezTo>
                  <a:cubicBezTo>
                    <a:pt x="440" y="103"/>
                    <a:pt x="424" y="5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4377743" y="3671115"/>
              <a:ext cx="27144" cy="38654"/>
            </a:xfrm>
            <a:custGeom>
              <a:avLst/>
              <a:gdLst/>
              <a:ahLst/>
              <a:cxnLst/>
              <a:rect l="l" t="t" r="r" b="b"/>
              <a:pathLst>
                <a:path w="474" h="675" extrusionOk="0">
                  <a:moveTo>
                    <a:pt x="474" y="0"/>
                  </a:moveTo>
                  <a:cubicBezTo>
                    <a:pt x="396" y="0"/>
                    <a:pt x="320" y="23"/>
                    <a:pt x="249" y="58"/>
                  </a:cubicBezTo>
                  <a:cubicBezTo>
                    <a:pt x="179" y="94"/>
                    <a:pt x="115" y="150"/>
                    <a:pt x="71" y="217"/>
                  </a:cubicBezTo>
                  <a:cubicBezTo>
                    <a:pt x="29" y="286"/>
                    <a:pt x="0" y="367"/>
                    <a:pt x="3" y="448"/>
                  </a:cubicBezTo>
                  <a:cubicBezTo>
                    <a:pt x="0" y="486"/>
                    <a:pt x="10" y="525"/>
                    <a:pt x="13" y="564"/>
                  </a:cubicBezTo>
                  <a:cubicBezTo>
                    <a:pt x="23" y="602"/>
                    <a:pt x="33" y="639"/>
                    <a:pt x="46" y="675"/>
                  </a:cubicBezTo>
                  <a:cubicBezTo>
                    <a:pt x="46" y="597"/>
                    <a:pt x="42" y="524"/>
                    <a:pt x="55" y="452"/>
                  </a:cubicBezTo>
                  <a:cubicBezTo>
                    <a:pt x="64" y="380"/>
                    <a:pt x="91" y="312"/>
                    <a:pt x="127" y="253"/>
                  </a:cubicBezTo>
                  <a:cubicBezTo>
                    <a:pt x="202" y="132"/>
                    <a:pt x="333" y="55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4392632" y="3780092"/>
              <a:ext cx="16378" cy="88933"/>
            </a:xfrm>
            <a:custGeom>
              <a:avLst/>
              <a:gdLst/>
              <a:ahLst/>
              <a:cxnLst/>
              <a:rect l="l" t="t" r="r" b="b"/>
              <a:pathLst>
                <a:path w="286" h="1553" extrusionOk="0">
                  <a:moveTo>
                    <a:pt x="1" y="1"/>
                  </a:moveTo>
                  <a:cubicBezTo>
                    <a:pt x="11" y="133"/>
                    <a:pt x="28" y="263"/>
                    <a:pt x="47" y="394"/>
                  </a:cubicBezTo>
                  <a:cubicBezTo>
                    <a:pt x="65" y="525"/>
                    <a:pt x="87" y="653"/>
                    <a:pt x="110" y="782"/>
                  </a:cubicBezTo>
                  <a:cubicBezTo>
                    <a:pt x="135" y="912"/>
                    <a:pt x="159" y="1041"/>
                    <a:pt x="189" y="1169"/>
                  </a:cubicBezTo>
                  <a:cubicBezTo>
                    <a:pt x="218" y="1297"/>
                    <a:pt x="248" y="1425"/>
                    <a:pt x="286" y="1552"/>
                  </a:cubicBezTo>
                  <a:cubicBezTo>
                    <a:pt x="276" y="1421"/>
                    <a:pt x="257" y="1290"/>
                    <a:pt x="240" y="1161"/>
                  </a:cubicBezTo>
                  <a:cubicBezTo>
                    <a:pt x="221" y="1030"/>
                    <a:pt x="199" y="900"/>
                    <a:pt x="176" y="771"/>
                  </a:cubicBezTo>
                  <a:cubicBezTo>
                    <a:pt x="152" y="641"/>
                    <a:pt x="127" y="513"/>
                    <a:pt x="97" y="385"/>
                  </a:cubicBezTo>
                  <a:cubicBezTo>
                    <a:pt x="68" y="256"/>
                    <a:pt x="38" y="127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4431230" y="3694651"/>
              <a:ext cx="17752" cy="117508"/>
            </a:xfrm>
            <a:custGeom>
              <a:avLst/>
              <a:gdLst/>
              <a:ahLst/>
              <a:cxnLst/>
              <a:rect l="l" t="t" r="r" b="b"/>
              <a:pathLst>
                <a:path w="310" h="2052" extrusionOk="0">
                  <a:moveTo>
                    <a:pt x="0" y="1"/>
                  </a:moveTo>
                  <a:cubicBezTo>
                    <a:pt x="13" y="173"/>
                    <a:pt x="32" y="345"/>
                    <a:pt x="52" y="517"/>
                  </a:cubicBezTo>
                  <a:cubicBezTo>
                    <a:pt x="74" y="688"/>
                    <a:pt x="98" y="860"/>
                    <a:pt x="122" y="1031"/>
                  </a:cubicBezTo>
                  <a:cubicBezTo>
                    <a:pt x="151" y="1201"/>
                    <a:pt x="176" y="1372"/>
                    <a:pt x="207" y="1543"/>
                  </a:cubicBezTo>
                  <a:cubicBezTo>
                    <a:pt x="238" y="1713"/>
                    <a:pt x="271" y="1883"/>
                    <a:pt x="310" y="2051"/>
                  </a:cubicBezTo>
                  <a:cubicBezTo>
                    <a:pt x="297" y="1879"/>
                    <a:pt x="278" y="1707"/>
                    <a:pt x="258" y="1535"/>
                  </a:cubicBezTo>
                  <a:cubicBezTo>
                    <a:pt x="236" y="1363"/>
                    <a:pt x="210" y="1192"/>
                    <a:pt x="187" y="1021"/>
                  </a:cubicBezTo>
                  <a:cubicBezTo>
                    <a:pt x="160" y="851"/>
                    <a:pt x="134" y="680"/>
                    <a:pt x="102" y="510"/>
                  </a:cubicBezTo>
                  <a:cubicBezTo>
                    <a:pt x="72" y="339"/>
                    <a:pt x="40" y="1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6"/>
          <p:cNvGrpSpPr/>
          <p:nvPr/>
        </p:nvGrpSpPr>
        <p:grpSpPr>
          <a:xfrm rot="5400000" flipH="1">
            <a:off x="8606974" y="3196370"/>
            <a:ext cx="607198" cy="457187"/>
            <a:chOff x="2283263" y="1352860"/>
            <a:chExt cx="462099" cy="350415"/>
          </a:xfrm>
        </p:grpSpPr>
        <p:sp>
          <p:nvSpPr>
            <p:cNvPr id="1117" name="Google Shape;1117;p16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05" name="Google Shape;1205;p18"/>
          <p:cNvGrpSpPr/>
          <p:nvPr/>
        </p:nvGrpSpPr>
        <p:grpSpPr>
          <a:xfrm rot="8100317" flipH="1">
            <a:off x="7586155" y="4477518"/>
            <a:ext cx="2045378" cy="1076508"/>
            <a:chOff x="120575" y="3596238"/>
            <a:chExt cx="1332750" cy="706325"/>
          </a:xfrm>
        </p:grpSpPr>
        <p:sp>
          <p:nvSpPr>
            <p:cNvPr id="1206" name="Google Shape;1206;p18"/>
            <p:cNvSpPr/>
            <p:nvPr/>
          </p:nvSpPr>
          <p:spPr>
            <a:xfrm>
              <a:off x="431550" y="3596238"/>
              <a:ext cx="978300" cy="679425"/>
            </a:xfrm>
            <a:custGeom>
              <a:avLst/>
              <a:gdLst/>
              <a:ahLst/>
              <a:cxnLst/>
              <a:rect l="l" t="t" r="r" b="b"/>
              <a:pathLst>
                <a:path w="39132" h="27177" extrusionOk="0">
                  <a:moveTo>
                    <a:pt x="37085" y="1"/>
                  </a:moveTo>
                  <a:lnTo>
                    <a:pt x="3693" y="21832"/>
                  </a:lnTo>
                  <a:lnTo>
                    <a:pt x="1" y="27177"/>
                  </a:lnTo>
                  <a:lnTo>
                    <a:pt x="1" y="27177"/>
                  </a:lnTo>
                  <a:lnTo>
                    <a:pt x="4344" y="23179"/>
                  </a:lnTo>
                  <a:lnTo>
                    <a:pt x="4092" y="24455"/>
                  </a:lnTo>
                  <a:lnTo>
                    <a:pt x="5068" y="24496"/>
                  </a:lnTo>
                  <a:lnTo>
                    <a:pt x="4768" y="25815"/>
                  </a:lnTo>
                  <a:lnTo>
                    <a:pt x="4768" y="25815"/>
                  </a:lnTo>
                  <a:lnTo>
                    <a:pt x="5656" y="25697"/>
                  </a:lnTo>
                  <a:lnTo>
                    <a:pt x="39131" y="4066"/>
                  </a:lnTo>
                  <a:lnTo>
                    <a:pt x="37709" y="3725"/>
                  </a:lnTo>
                  <a:lnTo>
                    <a:pt x="38128" y="1312"/>
                  </a:lnTo>
                  <a:lnTo>
                    <a:pt x="37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433550" y="4157363"/>
              <a:ext cx="186975" cy="131875"/>
            </a:xfrm>
            <a:custGeom>
              <a:avLst/>
              <a:gdLst/>
              <a:ahLst/>
              <a:cxnLst/>
              <a:rect l="l" t="t" r="r" b="b"/>
              <a:pathLst>
                <a:path w="7479" h="5275" extrusionOk="0">
                  <a:moveTo>
                    <a:pt x="4064" y="0"/>
                  </a:moveTo>
                  <a:lnTo>
                    <a:pt x="1228" y="3152"/>
                  </a:lnTo>
                  <a:lnTo>
                    <a:pt x="0" y="4514"/>
                  </a:lnTo>
                  <a:lnTo>
                    <a:pt x="436" y="5274"/>
                  </a:lnTo>
                  <a:lnTo>
                    <a:pt x="2351" y="4792"/>
                  </a:lnTo>
                  <a:lnTo>
                    <a:pt x="6027" y="3867"/>
                  </a:lnTo>
                  <a:lnTo>
                    <a:pt x="7479" y="1638"/>
                  </a:lnTo>
                  <a:cubicBezTo>
                    <a:pt x="7479" y="1638"/>
                    <a:pt x="6336" y="1"/>
                    <a:pt x="6201" y="1"/>
                  </a:cubicBezTo>
                  <a:cubicBezTo>
                    <a:pt x="6200" y="1"/>
                    <a:pt x="6198" y="1"/>
                    <a:pt x="6197" y="2"/>
                  </a:cubicBezTo>
                  <a:cubicBezTo>
                    <a:pt x="6161" y="16"/>
                    <a:pt x="5921" y="21"/>
                    <a:pt x="5615" y="21"/>
                  </a:cubicBezTo>
                  <a:cubicBezTo>
                    <a:pt x="4982" y="21"/>
                    <a:pt x="4064" y="0"/>
                    <a:pt x="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524025" y="3612938"/>
              <a:ext cx="897075" cy="644025"/>
            </a:xfrm>
            <a:custGeom>
              <a:avLst/>
              <a:gdLst/>
              <a:ahLst/>
              <a:cxnLst/>
              <a:rect l="l" t="t" r="r" b="b"/>
              <a:pathLst>
                <a:path w="35883" h="25761" extrusionOk="0">
                  <a:moveTo>
                    <a:pt x="33806" y="0"/>
                  </a:moveTo>
                  <a:lnTo>
                    <a:pt x="445" y="21777"/>
                  </a:lnTo>
                  <a:lnTo>
                    <a:pt x="0" y="23157"/>
                  </a:lnTo>
                  <a:lnTo>
                    <a:pt x="0" y="23157"/>
                  </a:lnTo>
                  <a:lnTo>
                    <a:pt x="1095" y="23124"/>
                  </a:lnTo>
                  <a:lnTo>
                    <a:pt x="842" y="24400"/>
                  </a:lnTo>
                  <a:lnTo>
                    <a:pt x="1818" y="24441"/>
                  </a:lnTo>
                  <a:lnTo>
                    <a:pt x="1518" y="25760"/>
                  </a:lnTo>
                  <a:lnTo>
                    <a:pt x="2408" y="25644"/>
                  </a:lnTo>
                  <a:lnTo>
                    <a:pt x="35882" y="4012"/>
                  </a:lnTo>
                  <a:lnTo>
                    <a:pt x="34993" y="3425"/>
                  </a:lnTo>
                  <a:lnTo>
                    <a:pt x="33993" y="1543"/>
                  </a:lnTo>
                  <a:lnTo>
                    <a:pt x="338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1369150" y="3612938"/>
              <a:ext cx="51400" cy="100000"/>
            </a:xfrm>
            <a:custGeom>
              <a:avLst/>
              <a:gdLst/>
              <a:ahLst/>
              <a:cxnLst/>
              <a:rect l="l" t="t" r="r" b="b"/>
              <a:pathLst>
                <a:path w="2056" h="4000" extrusionOk="0">
                  <a:moveTo>
                    <a:pt x="1" y="0"/>
                  </a:moveTo>
                  <a:lnTo>
                    <a:pt x="188" y="1543"/>
                  </a:lnTo>
                  <a:lnTo>
                    <a:pt x="1188" y="3425"/>
                  </a:lnTo>
                  <a:lnTo>
                    <a:pt x="2056" y="3999"/>
                  </a:lnTo>
                  <a:lnTo>
                    <a:pt x="1654" y="2547"/>
                  </a:lnTo>
                  <a:lnTo>
                    <a:pt x="813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1380950" y="3642488"/>
              <a:ext cx="24350" cy="43200"/>
            </a:xfrm>
            <a:custGeom>
              <a:avLst/>
              <a:gdLst/>
              <a:ahLst/>
              <a:cxnLst/>
              <a:rect l="l" t="t" r="r" b="b"/>
              <a:pathLst>
                <a:path w="974" h="1728" extrusionOk="0">
                  <a:moveTo>
                    <a:pt x="71" y="0"/>
                  </a:moveTo>
                  <a:cubicBezTo>
                    <a:pt x="66" y="0"/>
                    <a:pt x="62" y="1"/>
                    <a:pt x="59" y="4"/>
                  </a:cubicBezTo>
                  <a:cubicBezTo>
                    <a:pt x="1" y="50"/>
                    <a:pt x="145" y="472"/>
                    <a:pt x="381" y="947"/>
                  </a:cubicBezTo>
                  <a:cubicBezTo>
                    <a:pt x="604" y="1393"/>
                    <a:pt x="829" y="1728"/>
                    <a:pt x="904" y="1728"/>
                  </a:cubicBezTo>
                  <a:cubicBezTo>
                    <a:pt x="909" y="1728"/>
                    <a:pt x="913" y="1726"/>
                    <a:pt x="916" y="1724"/>
                  </a:cubicBezTo>
                  <a:cubicBezTo>
                    <a:pt x="974" y="1679"/>
                    <a:pt x="830" y="1256"/>
                    <a:pt x="594" y="781"/>
                  </a:cubicBezTo>
                  <a:cubicBezTo>
                    <a:pt x="371" y="335"/>
                    <a:pt x="146" y="0"/>
                    <a:pt x="71" y="0"/>
                  </a:cubicBezTo>
                  <a:close/>
                </a:path>
              </a:pathLst>
            </a:custGeom>
            <a:solidFill>
              <a:srgbClr val="FF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429500" y="4236138"/>
              <a:ext cx="54400" cy="53100"/>
            </a:xfrm>
            <a:custGeom>
              <a:avLst/>
              <a:gdLst/>
              <a:ahLst/>
              <a:cxnLst/>
              <a:rect l="l" t="t" r="r" b="b"/>
              <a:pathLst>
                <a:path w="2176" h="2124" extrusionOk="0">
                  <a:moveTo>
                    <a:pt x="1390" y="1"/>
                  </a:moveTo>
                  <a:lnTo>
                    <a:pt x="162" y="1363"/>
                  </a:lnTo>
                  <a:cubicBezTo>
                    <a:pt x="162" y="1363"/>
                    <a:pt x="1" y="1819"/>
                    <a:pt x="597" y="2123"/>
                  </a:cubicBezTo>
                  <a:lnTo>
                    <a:pt x="2175" y="1717"/>
                  </a:lnTo>
                  <a:cubicBezTo>
                    <a:pt x="2175" y="1717"/>
                    <a:pt x="1379" y="1107"/>
                    <a:pt x="1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580650" y="3997188"/>
              <a:ext cx="345375" cy="231375"/>
            </a:xfrm>
            <a:custGeom>
              <a:avLst/>
              <a:gdLst/>
              <a:ahLst/>
              <a:cxnLst/>
              <a:rect l="l" t="t" r="r" b="b"/>
              <a:pathLst>
                <a:path w="13815" h="9255" extrusionOk="0">
                  <a:moveTo>
                    <a:pt x="13815" y="1"/>
                  </a:moveTo>
                  <a:cubicBezTo>
                    <a:pt x="9119" y="2948"/>
                    <a:pt x="4513" y="6034"/>
                    <a:pt x="0" y="9255"/>
                  </a:cubicBezTo>
                  <a:cubicBezTo>
                    <a:pt x="4694" y="6306"/>
                    <a:pt x="9304" y="3221"/>
                    <a:pt x="13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966150" y="3849088"/>
              <a:ext cx="179200" cy="119775"/>
            </a:xfrm>
            <a:custGeom>
              <a:avLst/>
              <a:gdLst/>
              <a:ahLst/>
              <a:cxnLst/>
              <a:rect l="l" t="t" r="r" b="b"/>
              <a:pathLst>
                <a:path w="7168" h="4791" extrusionOk="0">
                  <a:moveTo>
                    <a:pt x="7167" y="0"/>
                  </a:moveTo>
                  <a:lnTo>
                    <a:pt x="7167" y="0"/>
                  </a:lnTo>
                  <a:cubicBezTo>
                    <a:pt x="4689" y="1458"/>
                    <a:pt x="2296" y="3059"/>
                    <a:pt x="1" y="4791"/>
                  </a:cubicBezTo>
                  <a:cubicBezTo>
                    <a:pt x="2479" y="3333"/>
                    <a:pt x="4873" y="1733"/>
                    <a:pt x="7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120575" y="3700313"/>
              <a:ext cx="977175" cy="468275"/>
            </a:xfrm>
            <a:custGeom>
              <a:avLst/>
              <a:gdLst/>
              <a:ahLst/>
              <a:cxnLst/>
              <a:rect l="l" t="t" r="r" b="b"/>
              <a:pathLst>
                <a:path w="39087" h="18731" extrusionOk="0">
                  <a:moveTo>
                    <a:pt x="3029" y="0"/>
                  </a:moveTo>
                  <a:cubicBezTo>
                    <a:pt x="2868" y="0"/>
                    <a:pt x="2700" y="16"/>
                    <a:pt x="2526" y="48"/>
                  </a:cubicBezTo>
                  <a:cubicBezTo>
                    <a:pt x="2286" y="94"/>
                    <a:pt x="2039" y="162"/>
                    <a:pt x="1754" y="314"/>
                  </a:cubicBezTo>
                  <a:cubicBezTo>
                    <a:pt x="602" y="933"/>
                    <a:pt x="1" y="2293"/>
                    <a:pt x="387" y="3597"/>
                  </a:cubicBezTo>
                  <a:cubicBezTo>
                    <a:pt x="479" y="3906"/>
                    <a:pt x="605" y="4129"/>
                    <a:pt x="741" y="4334"/>
                  </a:cubicBezTo>
                  <a:cubicBezTo>
                    <a:pt x="879" y="4534"/>
                    <a:pt x="1028" y="4705"/>
                    <a:pt x="1190" y="4846"/>
                  </a:cubicBezTo>
                  <a:cubicBezTo>
                    <a:pt x="1351" y="4988"/>
                    <a:pt x="1523" y="5104"/>
                    <a:pt x="1705" y="5200"/>
                  </a:cubicBezTo>
                  <a:cubicBezTo>
                    <a:pt x="1886" y="5295"/>
                    <a:pt x="2077" y="5365"/>
                    <a:pt x="2265" y="5445"/>
                  </a:cubicBezTo>
                  <a:lnTo>
                    <a:pt x="4522" y="6378"/>
                  </a:lnTo>
                  <a:cubicBezTo>
                    <a:pt x="6028" y="7006"/>
                    <a:pt x="7539" y="7616"/>
                    <a:pt x="9047" y="8232"/>
                  </a:cubicBezTo>
                  <a:lnTo>
                    <a:pt x="13581" y="10058"/>
                  </a:lnTo>
                  <a:cubicBezTo>
                    <a:pt x="15096" y="10657"/>
                    <a:pt x="16610" y="11263"/>
                    <a:pt x="18130" y="11851"/>
                  </a:cubicBezTo>
                  <a:cubicBezTo>
                    <a:pt x="21165" y="13040"/>
                    <a:pt x="24210" y="14205"/>
                    <a:pt x="27268" y="15341"/>
                  </a:cubicBezTo>
                  <a:cubicBezTo>
                    <a:pt x="30329" y="16466"/>
                    <a:pt x="33388" y="17597"/>
                    <a:pt x="36485" y="18636"/>
                  </a:cubicBezTo>
                  <a:lnTo>
                    <a:pt x="36485" y="18638"/>
                  </a:lnTo>
                  <a:cubicBezTo>
                    <a:pt x="36671" y="18700"/>
                    <a:pt x="36862" y="18730"/>
                    <a:pt x="37050" y="18730"/>
                  </a:cubicBezTo>
                  <a:cubicBezTo>
                    <a:pt x="37703" y="18730"/>
                    <a:pt x="38331" y="18371"/>
                    <a:pt x="38645" y="17748"/>
                  </a:cubicBezTo>
                  <a:cubicBezTo>
                    <a:pt x="39086" y="16869"/>
                    <a:pt x="38731" y="15798"/>
                    <a:pt x="37852" y="15357"/>
                  </a:cubicBezTo>
                  <a:cubicBezTo>
                    <a:pt x="34933" y="13889"/>
                    <a:pt x="31976" y="12513"/>
                    <a:pt x="29020" y="11132"/>
                  </a:cubicBezTo>
                  <a:cubicBezTo>
                    <a:pt x="26062" y="9760"/>
                    <a:pt x="23090" y="8419"/>
                    <a:pt x="20109" y="7101"/>
                  </a:cubicBezTo>
                  <a:cubicBezTo>
                    <a:pt x="18621" y="6436"/>
                    <a:pt x="17125" y="5788"/>
                    <a:pt x="15633" y="5134"/>
                  </a:cubicBezTo>
                  <a:lnTo>
                    <a:pt x="11143" y="3200"/>
                  </a:lnTo>
                  <a:cubicBezTo>
                    <a:pt x="9644" y="2562"/>
                    <a:pt x="8146" y="1919"/>
                    <a:pt x="6642" y="1293"/>
                  </a:cubicBezTo>
                  <a:lnTo>
                    <a:pt x="4389" y="346"/>
                  </a:lnTo>
                  <a:cubicBezTo>
                    <a:pt x="4200" y="270"/>
                    <a:pt x="4014" y="183"/>
                    <a:pt x="3820" y="122"/>
                  </a:cubicBezTo>
                  <a:cubicBezTo>
                    <a:pt x="3624" y="61"/>
                    <a:pt x="3421" y="19"/>
                    <a:pt x="3206" y="6"/>
                  </a:cubicBezTo>
                  <a:cubicBezTo>
                    <a:pt x="3148" y="2"/>
                    <a:pt x="3089" y="0"/>
                    <a:pt x="3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126050" y="3690413"/>
              <a:ext cx="977175" cy="468275"/>
            </a:xfrm>
            <a:custGeom>
              <a:avLst/>
              <a:gdLst/>
              <a:ahLst/>
              <a:cxnLst/>
              <a:rect l="l" t="t" r="r" b="b"/>
              <a:pathLst>
                <a:path w="39087" h="18731" extrusionOk="0">
                  <a:moveTo>
                    <a:pt x="3028" y="0"/>
                  </a:moveTo>
                  <a:cubicBezTo>
                    <a:pt x="2867" y="0"/>
                    <a:pt x="2700" y="16"/>
                    <a:pt x="2526" y="48"/>
                  </a:cubicBezTo>
                  <a:cubicBezTo>
                    <a:pt x="2286" y="95"/>
                    <a:pt x="2037" y="162"/>
                    <a:pt x="1753" y="316"/>
                  </a:cubicBezTo>
                  <a:cubicBezTo>
                    <a:pt x="602" y="933"/>
                    <a:pt x="1" y="2295"/>
                    <a:pt x="386" y="3597"/>
                  </a:cubicBezTo>
                  <a:cubicBezTo>
                    <a:pt x="477" y="3907"/>
                    <a:pt x="605" y="4131"/>
                    <a:pt x="740" y="4334"/>
                  </a:cubicBezTo>
                  <a:cubicBezTo>
                    <a:pt x="878" y="4535"/>
                    <a:pt x="1028" y="4705"/>
                    <a:pt x="1189" y="4846"/>
                  </a:cubicBezTo>
                  <a:cubicBezTo>
                    <a:pt x="1350" y="4989"/>
                    <a:pt x="1523" y="5104"/>
                    <a:pt x="1703" y="5202"/>
                  </a:cubicBezTo>
                  <a:cubicBezTo>
                    <a:pt x="1884" y="5295"/>
                    <a:pt x="2076" y="5366"/>
                    <a:pt x="2264" y="5445"/>
                  </a:cubicBezTo>
                  <a:lnTo>
                    <a:pt x="4522" y="6380"/>
                  </a:lnTo>
                  <a:cubicBezTo>
                    <a:pt x="6026" y="7006"/>
                    <a:pt x="7537" y="7616"/>
                    <a:pt x="9046" y="8232"/>
                  </a:cubicBezTo>
                  <a:lnTo>
                    <a:pt x="13581" y="10058"/>
                  </a:lnTo>
                  <a:cubicBezTo>
                    <a:pt x="15096" y="10658"/>
                    <a:pt x="16610" y="11263"/>
                    <a:pt x="18130" y="11853"/>
                  </a:cubicBezTo>
                  <a:cubicBezTo>
                    <a:pt x="21164" y="13040"/>
                    <a:pt x="24209" y="14206"/>
                    <a:pt x="27266" y="15342"/>
                  </a:cubicBezTo>
                  <a:cubicBezTo>
                    <a:pt x="30328" y="16466"/>
                    <a:pt x="33388" y="17597"/>
                    <a:pt x="36484" y="18638"/>
                  </a:cubicBezTo>
                  <a:cubicBezTo>
                    <a:pt x="36670" y="18701"/>
                    <a:pt x="36861" y="18731"/>
                    <a:pt x="37050" y="18731"/>
                  </a:cubicBezTo>
                  <a:cubicBezTo>
                    <a:pt x="37702" y="18731"/>
                    <a:pt x="38331" y="18371"/>
                    <a:pt x="38644" y="17748"/>
                  </a:cubicBezTo>
                  <a:cubicBezTo>
                    <a:pt x="39086" y="16869"/>
                    <a:pt x="38731" y="15799"/>
                    <a:pt x="37852" y="15357"/>
                  </a:cubicBezTo>
                  <a:cubicBezTo>
                    <a:pt x="34932" y="13890"/>
                    <a:pt x="31974" y="12515"/>
                    <a:pt x="29020" y="11132"/>
                  </a:cubicBezTo>
                  <a:cubicBezTo>
                    <a:pt x="26062" y="9762"/>
                    <a:pt x="23090" y="8419"/>
                    <a:pt x="20108" y="7101"/>
                  </a:cubicBezTo>
                  <a:cubicBezTo>
                    <a:pt x="18620" y="6436"/>
                    <a:pt x="17125" y="5789"/>
                    <a:pt x="15633" y="5134"/>
                  </a:cubicBezTo>
                  <a:lnTo>
                    <a:pt x="11143" y="3200"/>
                  </a:lnTo>
                  <a:cubicBezTo>
                    <a:pt x="9642" y="2562"/>
                    <a:pt x="8146" y="1921"/>
                    <a:pt x="6642" y="1293"/>
                  </a:cubicBezTo>
                  <a:lnTo>
                    <a:pt x="4388" y="348"/>
                  </a:lnTo>
                  <a:cubicBezTo>
                    <a:pt x="4200" y="270"/>
                    <a:pt x="4014" y="184"/>
                    <a:pt x="3820" y="122"/>
                  </a:cubicBezTo>
                  <a:cubicBezTo>
                    <a:pt x="3624" y="61"/>
                    <a:pt x="3421" y="20"/>
                    <a:pt x="3205" y="7"/>
                  </a:cubicBezTo>
                  <a:cubicBezTo>
                    <a:pt x="3147" y="2"/>
                    <a:pt x="3088" y="0"/>
                    <a:pt x="3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1054475" y="4053788"/>
              <a:ext cx="396150" cy="248775"/>
            </a:xfrm>
            <a:custGeom>
              <a:avLst/>
              <a:gdLst/>
              <a:ahLst/>
              <a:cxnLst/>
              <a:rect l="l" t="t" r="r" b="b"/>
              <a:pathLst>
                <a:path w="15846" h="9951" extrusionOk="0">
                  <a:moveTo>
                    <a:pt x="3937" y="0"/>
                  </a:moveTo>
                  <a:cubicBezTo>
                    <a:pt x="2126" y="0"/>
                    <a:pt x="1020" y="1261"/>
                    <a:pt x="1020" y="1261"/>
                  </a:cubicBezTo>
                  <a:lnTo>
                    <a:pt x="1" y="4838"/>
                  </a:lnTo>
                  <a:cubicBezTo>
                    <a:pt x="2378" y="8567"/>
                    <a:pt x="4919" y="9859"/>
                    <a:pt x="7256" y="9922"/>
                  </a:cubicBezTo>
                  <a:cubicBezTo>
                    <a:pt x="7469" y="9942"/>
                    <a:pt x="7681" y="9951"/>
                    <a:pt x="7890" y="9951"/>
                  </a:cubicBezTo>
                  <a:cubicBezTo>
                    <a:pt x="10853" y="9951"/>
                    <a:pt x="13339" y="8127"/>
                    <a:pt x="13339" y="8126"/>
                  </a:cubicBezTo>
                  <a:lnTo>
                    <a:pt x="13339" y="8126"/>
                  </a:lnTo>
                  <a:cubicBezTo>
                    <a:pt x="12743" y="8485"/>
                    <a:pt x="12005" y="8736"/>
                    <a:pt x="11271" y="8912"/>
                  </a:cubicBezTo>
                  <a:cubicBezTo>
                    <a:pt x="13984" y="7518"/>
                    <a:pt x="15846" y="5174"/>
                    <a:pt x="15846" y="5173"/>
                  </a:cubicBezTo>
                  <a:lnTo>
                    <a:pt x="15846" y="5173"/>
                  </a:lnTo>
                  <a:cubicBezTo>
                    <a:pt x="15846" y="5174"/>
                    <a:pt x="15114" y="5991"/>
                    <a:pt x="13767" y="5991"/>
                  </a:cubicBezTo>
                  <a:cubicBezTo>
                    <a:pt x="13105" y="5991"/>
                    <a:pt x="12295" y="5794"/>
                    <a:pt x="11350" y="5205"/>
                  </a:cubicBezTo>
                  <a:lnTo>
                    <a:pt x="11350" y="5205"/>
                  </a:lnTo>
                  <a:cubicBezTo>
                    <a:pt x="11787" y="5283"/>
                    <a:pt x="12197" y="5310"/>
                    <a:pt x="12556" y="5310"/>
                  </a:cubicBezTo>
                  <a:cubicBezTo>
                    <a:pt x="13396" y="5310"/>
                    <a:pt x="13964" y="5162"/>
                    <a:pt x="13964" y="5162"/>
                  </a:cubicBezTo>
                  <a:lnTo>
                    <a:pt x="13964" y="5162"/>
                  </a:lnTo>
                  <a:cubicBezTo>
                    <a:pt x="13888" y="5171"/>
                    <a:pt x="13810" y="5175"/>
                    <a:pt x="13729" y="5175"/>
                  </a:cubicBezTo>
                  <a:cubicBezTo>
                    <a:pt x="12493" y="5175"/>
                    <a:pt x="10755" y="4136"/>
                    <a:pt x="9585" y="3324"/>
                  </a:cubicBezTo>
                  <a:cubicBezTo>
                    <a:pt x="8962" y="2891"/>
                    <a:pt x="8385" y="2398"/>
                    <a:pt x="7836" y="1874"/>
                  </a:cubicBezTo>
                  <a:cubicBezTo>
                    <a:pt x="6344" y="447"/>
                    <a:pt x="5016" y="0"/>
                    <a:pt x="3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1057175" y="4049213"/>
              <a:ext cx="396150" cy="248775"/>
            </a:xfrm>
            <a:custGeom>
              <a:avLst/>
              <a:gdLst/>
              <a:ahLst/>
              <a:cxnLst/>
              <a:rect l="l" t="t" r="r" b="b"/>
              <a:pathLst>
                <a:path w="15846" h="9951" extrusionOk="0">
                  <a:moveTo>
                    <a:pt x="3937" y="0"/>
                  </a:moveTo>
                  <a:cubicBezTo>
                    <a:pt x="2126" y="0"/>
                    <a:pt x="1020" y="1261"/>
                    <a:pt x="1020" y="1261"/>
                  </a:cubicBezTo>
                  <a:lnTo>
                    <a:pt x="1" y="4838"/>
                  </a:lnTo>
                  <a:cubicBezTo>
                    <a:pt x="2378" y="8565"/>
                    <a:pt x="4919" y="9858"/>
                    <a:pt x="7255" y="9922"/>
                  </a:cubicBezTo>
                  <a:cubicBezTo>
                    <a:pt x="7467" y="9942"/>
                    <a:pt x="7678" y="9951"/>
                    <a:pt x="7886" y="9951"/>
                  </a:cubicBezTo>
                  <a:cubicBezTo>
                    <a:pt x="10851" y="9951"/>
                    <a:pt x="13339" y="8125"/>
                    <a:pt x="13339" y="8125"/>
                  </a:cubicBezTo>
                  <a:lnTo>
                    <a:pt x="13338" y="8125"/>
                  </a:lnTo>
                  <a:cubicBezTo>
                    <a:pt x="12743" y="8485"/>
                    <a:pt x="12005" y="8735"/>
                    <a:pt x="11271" y="8912"/>
                  </a:cubicBezTo>
                  <a:cubicBezTo>
                    <a:pt x="13983" y="7517"/>
                    <a:pt x="15845" y="5174"/>
                    <a:pt x="15846" y="5174"/>
                  </a:cubicBezTo>
                  <a:lnTo>
                    <a:pt x="15846" y="5174"/>
                  </a:lnTo>
                  <a:cubicBezTo>
                    <a:pt x="15846" y="5174"/>
                    <a:pt x="15114" y="5991"/>
                    <a:pt x="13767" y="5991"/>
                  </a:cubicBezTo>
                  <a:cubicBezTo>
                    <a:pt x="13105" y="5991"/>
                    <a:pt x="12295" y="5794"/>
                    <a:pt x="11350" y="5205"/>
                  </a:cubicBezTo>
                  <a:lnTo>
                    <a:pt x="11350" y="5205"/>
                  </a:lnTo>
                  <a:cubicBezTo>
                    <a:pt x="11785" y="5282"/>
                    <a:pt x="12193" y="5309"/>
                    <a:pt x="12552" y="5309"/>
                  </a:cubicBezTo>
                  <a:cubicBezTo>
                    <a:pt x="13394" y="5309"/>
                    <a:pt x="13964" y="5161"/>
                    <a:pt x="13964" y="5161"/>
                  </a:cubicBezTo>
                  <a:lnTo>
                    <a:pt x="13964" y="5161"/>
                  </a:lnTo>
                  <a:cubicBezTo>
                    <a:pt x="13887" y="5170"/>
                    <a:pt x="13808" y="5175"/>
                    <a:pt x="13727" y="5175"/>
                  </a:cubicBezTo>
                  <a:cubicBezTo>
                    <a:pt x="12490" y="5175"/>
                    <a:pt x="10753" y="4135"/>
                    <a:pt x="9585" y="3323"/>
                  </a:cubicBezTo>
                  <a:cubicBezTo>
                    <a:pt x="8962" y="2890"/>
                    <a:pt x="8384" y="2396"/>
                    <a:pt x="7835" y="1873"/>
                  </a:cubicBezTo>
                  <a:cubicBezTo>
                    <a:pt x="6342" y="447"/>
                    <a:pt x="5015" y="0"/>
                    <a:pt x="3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992375" y="4054288"/>
              <a:ext cx="105550" cy="129000"/>
            </a:xfrm>
            <a:custGeom>
              <a:avLst/>
              <a:gdLst/>
              <a:ahLst/>
              <a:cxnLst/>
              <a:rect l="l" t="t" r="r" b="b"/>
              <a:pathLst>
                <a:path w="4222" h="5160" extrusionOk="0">
                  <a:moveTo>
                    <a:pt x="1932" y="0"/>
                  </a:moveTo>
                  <a:lnTo>
                    <a:pt x="1" y="4463"/>
                  </a:lnTo>
                  <a:lnTo>
                    <a:pt x="3304" y="5159"/>
                  </a:lnTo>
                  <a:lnTo>
                    <a:pt x="4222" y="1652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1005475" y="4050188"/>
              <a:ext cx="105550" cy="127150"/>
            </a:xfrm>
            <a:custGeom>
              <a:avLst/>
              <a:gdLst/>
              <a:ahLst/>
              <a:cxnLst/>
              <a:rect l="l" t="t" r="r" b="b"/>
              <a:pathLst>
                <a:path w="4222" h="5086" extrusionOk="0">
                  <a:moveTo>
                    <a:pt x="1933" y="0"/>
                  </a:moveTo>
                  <a:lnTo>
                    <a:pt x="1" y="4463"/>
                  </a:lnTo>
                  <a:lnTo>
                    <a:pt x="2791" y="5086"/>
                  </a:lnTo>
                  <a:lnTo>
                    <a:pt x="4221" y="1652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276250" y="3744488"/>
              <a:ext cx="304300" cy="123850"/>
            </a:xfrm>
            <a:custGeom>
              <a:avLst/>
              <a:gdLst/>
              <a:ahLst/>
              <a:cxnLst/>
              <a:rect l="l" t="t" r="r" b="b"/>
              <a:pathLst>
                <a:path w="12172" h="4954" extrusionOk="0">
                  <a:moveTo>
                    <a:pt x="1" y="1"/>
                  </a:moveTo>
                  <a:cubicBezTo>
                    <a:pt x="3987" y="1765"/>
                    <a:pt x="8085" y="3434"/>
                    <a:pt x="12172" y="4954"/>
                  </a:cubicBezTo>
                  <a:cubicBezTo>
                    <a:pt x="8186" y="3188"/>
                    <a:pt x="4087" y="152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625900" y="3886888"/>
              <a:ext cx="329200" cy="154425"/>
            </a:xfrm>
            <a:custGeom>
              <a:avLst/>
              <a:gdLst/>
              <a:ahLst/>
              <a:cxnLst/>
              <a:rect l="l" t="t" r="r" b="b"/>
              <a:pathLst>
                <a:path w="13168" h="6177" extrusionOk="0">
                  <a:moveTo>
                    <a:pt x="1" y="1"/>
                  </a:moveTo>
                  <a:cubicBezTo>
                    <a:pt x="4312" y="2168"/>
                    <a:pt x="8744" y="4249"/>
                    <a:pt x="13168" y="6177"/>
                  </a:cubicBezTo>
                  <a:cubicBezTo>
                    <a:pt x="8858" y="4008"/>
                    <a:pt x="4424" y="193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1041350" y="4069363"/>
              <a:ext cx="54250" cy="48575"/>
            </a:xfrm>
            <a:custGeom>
              <a:avLst/>
              <a:gdLst/>
              <a:ahLst/>
              <a:cxnLst/>
              <a:rect l="l" t="t" r="r" b="b"/>
              <a:pathLst>
                <a:path w="2170" h="1943" extrusionOk="0">
                  <a:moveTo>
                    <a:pt x="626" y="0"/>
                  </a:moveTo>
                  <a:cubicBezTo>
                    <a:pt x="437" y="485"/>
                    <a:pt x="264" y="976"/>
                    <a:pt x="120" y="1477"/>
                  </a:cubicBezTo>
                  <a:cubicBezTo>
                    <a:pt x="77" y="1631"/>
                    <a:pt x="35" y="1786"/>
                    <a:pt x="0" y="1943"/>
                  </a:cubicBezTo>
                  <a:cubicBezTo>
                    <a:pt x="80" y="1803"/>
                    <a:pt x="152" y="1659"/>
                    <a:pt x="221" y="1514"/>
                  </a:cubicBezTo>
                  <a:cubicBezTo>
                    <a:pt x="409" y="1119"/>
                    <a:pt x="578" y="713"/>
                    <a:pt x="733" y="303"/>
                  </a:cubicBezTo>
                  <a:lnTo>
                    <a:pt x="733" y="303"/>
                  </a:lnTo>
                  <a:cubicBezTo>
                    <a:pt x="760" y="319"/>
                    <a:pt x="787" y="334"/>
                    <a:pt x="814" y="348"/>
                  </a:cubicBezTo>
                  <a:cubicBezTo>
                    <a:pt x="1254" y="592"/>
                    <a:pt x="1701" y="823"/>
                    <a:pt x="2168" y="1013"/>
                  </a:cubicBezTo>
                  <a:lnTo>
                    <a:pt x="2169" y="1013"/>
                  </a:lnTo>
                  <a:cubicBezTo>
                    <a:pt x="1683" y="635"/>
                    <a:pt x="1157" y="31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1130200" y="4067663"/>
              <a:ext cx="98075" cy="34175"/>
            </a:xfrm>
            <a:custGeom>
              <a:avLst/>
              <a:gdLst/>
              <a:ahLst/>
              <a:cxnLst/>
              <a:rect l="l" t="t" r="r" b="b"/>
              <a:pathLst>
                <a:path w="3923" h="1367" extrusionOk="0">
                  <a:moveTo>
                    <a:pt x="1335" y="0"/>
                  </a:moveTo>
                  <a:cubicBezTo>
                    <a:pt x="1057" y="0"/>
                    <a:pt x="778" y="50"/>
                    <a:pt x="520" y="157"/>
                  </a:cubicBezTo>
                  <a:cubicBezTo>
                    <a:pt x="329" y="239"/>
                    <a:pt x="145" y="349"/>
                    <a:pt x="1" y="500"/>
                  </a:cubicBezTo>
                  <a:cubicBezTo>
                    <a:pt x="174" y="392"/>
                    <a:pt x="362" y="317"/>
                    <a:pt x="558" y="264"/>
                  </a:cubicBezTo>
                  <a:cubicBezTo>
                    <a:pt x="705" y="224"/>
                    <a:pt x="861" y="198"/>
                    <a:pt x="1014" y="189"/>
                  </a:cubicBezTo>
                  <a:cubicBezTo>
                    <a:pt x="1068" y="186"/>
                    <a:pt x="1122" y="184"/>
                    <a:pt x="1176" y="184"/>
                  </a:cubicBezTo>
                  <a:cubicBezTo>
                    <a:pt x="2203" y="184"/>
                    <a:pt x="3110" y="784"/>
                    <a:pt x="3922" y="1366"/>
                  </a:cubicBezTo>
                  <a:cubicBezTo>
                    <a:pt x="3321" y="678"/>
                    <a:pt x="2490" y="106"/>
                    <a:pt x="1559" y="11"/>
                  </a:cubicBezTo>
                  <a:cubicBezTo>
                    <a:pt x="1485" y="4"/>
                    <a:pt x="1410" y="0"/>
                    <a:pt x="1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18"/>
          <p:cNvGrpSpPr/>
          <p:nvPr/>
        </p:nvGrpSpPr>
        <p:grpSpPr>
          <a:xfrm rot="-9940595" flipH="1">
            <a:off x="-377854" y="-220748"/>
            <a:ext cx="1034063" cy="2014177"/>
            <a:chOff x="5598657" y="1853000"/>
            <a:chExt cx="678393" cy="1321477"/>
          </a:xfrm>
        </p:grpSpPr>
        <p:sp>
          <p:nvSpPr>
            <p:cNvPr id="1225" name="Google Shape;1225;p18"/>
            <p:cNvSpPr/>
            <p:nvPr/>
          </p:nvSpPr>
          <p:spPr>
            <a:xfrm>
              <a:off x="5636507" y="2515592"/>
              <a:ext cx="640543" cy="652007"/>
            </a:xfrm>
            <a:custGeom>
              <a:avLst/>
              <a:gdLst/>
              <a:ahLst/>
              <a:cxnLst/>
              <a:rect l="l" t="t" r="r" b="b"/>
              <a:pathLst>
                <a:path w="15925" h="16210" extrusionOk="0">
                  <a:moveTo>
                    <a:pt x="3504" y="0"/>
                  </a:moveTo>
                  <a:cubicBezTo>
                    <a:pt x="3103" y="0"/>
                    <a:pt x="2308" y="471"/>
                    <a:pt x="1527" y="1199"/>
                  </a:cubicBezTo>
                  <a:cubicBezTo>
                    <a:pt x="572" y="2089"/>
                    <a:pt x="0" y="3028"/>
                    <a:pt x="249" y="3295"/>
                  </a:cubicBezTo>
                  <a:cubicBezTo>
                    <a:pt x="258" y="3304"/>
                    <a:pt x="267" y="3313"/>
                    <a:pt x="277" y="3318"/>
                  </a:cubicBezTo>
                  <a:lnTo>
                    <a:pt x="274" y="3321"/>
                  </a:lnTo>
                  <a:lnTo>
                    <a:pt x="12258" y="16176"/>
                  </a:lnTo>
                  <a:lnTo>
                    <a:pt x="12264" y="16170"/>
                  </a:lnTo>
                  <a:cubicBezTo>
                    <a:pt x="12299" y="16197"/>
                    <a:pt x="12348" y="16210"/>
                    <a:pt x="12407" y="16210"/>
                  </a:cubicBezTo>
                  <a:cubicBezTo>
                    <a:pt x="12778" y="16210"/>
                    <a:pt x="13577" y="15718"/>
                    <a:pt x="14376" y="14973"/>
                  </a:cubicBezTo>
                  <a:cubicBezTo>
                    <a:pt x="15330" y="14082"/>
                    <a:pt x="15925" y="13167"/>
                    <a:pt x="15702" y="12928"/>
                  </a:cubicBezTo>
                  <a:cubicBezTo>
                    <a:pt x="15694" y="12921"/>
                    <a:pt x="15686" y="12914"/>
                    <a:pt x="15677" y="12908"/>
                  </a:cubicBezTo>
                  <a:lnTo>
                    <a:pt x="3733" y="96"/>
                  </a:lnTo>
                  <a:lnTo>
                    <a:pt x="3729" y="101"/>
                  </a:lnTo>
                  <a:cubicBezTo>
                    <a:pt x="3722" y="91"/>
                    <a:pt x="3714" y="81"/>
                    <a:pt x="3707" y="72"/>
                  </a:cubicBezTo>
                  <a:cubicBezTo>
                    <a:pt x="3662" y="23"/>
                    <a:pt x="3592" y="0"/>
                    <a:pt x="3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5629146" y="2522471"/>
              <a:ext cx="640503" cy="652007"/>
            </a:xfrm>
            <a:custGeom>
              <a:avLst/>
              <a:gdLst/>
              <a:ahLst/>
              <a:cxnLst/>
              <a:rect l="l" t="t" r="r" b="b"/>
              <a:pathLst>
                <a:path w="15924" h="16210" extrusionOk="0">
                  <a:moveTo>
                    <a:pt x="3503" y="0"/>
                  </a:moveTo>
                  <a:cubicBezTo>
                    <a:pt x="3103" y="0"/>
                    <a:pt x="2307" y="471"/>
                    <a:pt x="1526" y="1199"/>
                  </a:cubicBezTo>
                  <a:cubicBezTo>
                    <a:pt x="572" y="2090"/>
                    <a:pt x="1" y="3028"/>
                    <a:pt x="249" y="3296"/>
                  </a:cubicBezTo>
                  <a:cubicBezTo>
                    <a:pt x="258" y="3304"/>
                    <a:pt x="267" y="3311"/>
                    <a:pt x="277" y="3319"/>
                  </a:cubicBezTo>
                  <a:lnTo>
                    <a:pt x="274" y="3321"/>
                  </a:lnTo>
                  <a:lnTo>
                    <a:pt x="12257" y="16176"/>
                  </a:lnTo>
                  <a:lnTo>
                    <a:pt x="12264" y="16171"/>
                  </a:lnTo>
                  <a:cubicBezTo>
                    <a:pt x="12299" y="16197"/>
                    <a:pt x="12348" y="16210"/>
                    <a:pt x="12407" y="16210"/>
                  </a:cubicBezTo>
                  <a:cubicBezTo>
                    <a:pt x="12776" y="16210"/>
                    <a:pt x="13576" y="15718"/>
                    <a:pt x="14375" y="14973"/>
                  </a:cubicBezTo>
                  <a:cubicBezTo>
                    <a:pt x="15331" y="14083"/>
                    <a:pt x="15923" y="13167"/>
                    <a:pt x="15700" y="12928"/>
                  </a:cubicBezTo>
                  <a:cubicBezTo>
                    <a:pt x="15693" y="12921"/>
                    <a:pt x="15686" y="12914"/>
                    <a:pt x="15677" y="12908"/>
                  </a:cubicBezTo>
                  <a:lnTo>
                    <a:pt x="3733" y="97"/>
                  </a:lnTo>
                  <a:lnTo>
                    <a:pt x="3728" y="101"/>
                  </a:lnTo>
                  <a:cubicBezTo>
                    <a:pt x="3722" y="91"/>
                    <a:pt x="3715" y="81"/>
                    <a:pt x="3706" y="72"/>
                  </a:cubicBezTo>
                  <a:cubicBezTo>
                    <a:pt x="3661" y="24"/>
                    <a:pt x="3592" y="0"/>
                    <a:pt x="3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5675041" y="2563739"/>
              <a:ext cx="542642" cy="552818"/>
            </a:xfrm>
            <a:custGeom>
              <a:avLst/>
              <a:gdLst/>
              <a:ahLst/>
              <a:cxnLst/>
              <a:rect l="l" t="t" r="r" b="b"/>
              <a:pathLst>
                <a:path w="13491" h="13744" extrusionOk="0">
                  <a:moveTo>
                    <a:pt x="3460" y="0"/>
                  </a:moveTo>
                  <a:lnTo>
                    <a:pt x="2772" y="997"/>
                  </a:lnTo>
                  <a:cubicBezTo>
                    <a:pt x="2274" y="1600"/>
                    <a:pt x="1702" y="2137"/>
                    <a:pt x="1068" y="2595"/>
                  </a:cubicBezTo>
                  <a:lnTo>
                    <a:pt x="1" y="3225"/>
                  </a:lnTo>
                  <a:lnTo>
                    <a:pt x="9824" y="13710"/>
                  </a:lnTo>
                  <a:lnTo>
                    <a:pt x="9829" y="13704"/>
                  </a:lnTo>
                  <a:cubicBezTo>
                    <a:pt x="9865" y="13731"/>
                    <a:pt x="9914" y="13744"/>
                    <a:pt x="9973" y="13744"/>
                  </a:cubicBezTo>
                  <a:cubicBezTo>
                    <a:pt x="10343" y="13744"/>
                    <a:pt x="11141" y="13253"/>
                    <a:pt x="11942" y="12507"/>
                  </a:cubicBezTo>
                  <a:cubicBezTo>
                    <a:pt x="12896" y="11617"/>
                    <a:pt x="13490" y="10702"/>
                    <a:pt x="13267" y="10463"/>
                  </a:cubicBezTo>
                  <a:cubicBezTo>
                    <a:pt x="13260" y="10455"/>
                    <a:pt x="13251" y="10448"/>
                    <a:pt x="13243" y="10442"/>
                  </a:cubicBezTo>
                  <a:lnTo>
                    <a:pt x="3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5803955" y="2711197"/>
              <a:ext cx="287068" cy="272347"/>
            </a:xfrm>
            <a:custGeom>
              <a:avLst/>
              <a:gdLst/>
              <a:ahLst/>
              <a:cxnLst/>
              <a:rect l="l" t="t" r="r" b="b"/>
              <a:pathLst>
                <a:path w="7137" h="6771" extrusionOk="0">
                  <a:moveTo>
                    <a:pt x="872" y="0"/>
                  </a:moveTo>
                  <a:cubicBezTo>
                    <a:pt x="725" y="0"/>
                    <a:pt x="606" y="38"/>
                    <a:pt x="521" y="117"/>
                  </a:cubicBezTo>
                  <a:cubicBezTo>
                    <a:pt x="0" y="602"/>
                    <a:pt x="942" y="2460"/>
                    <a:pt x="2624" y="4265"/>
                  </a:cubicBezTo>
                  <a:cubicBezTo>
                    <a:pt x="4033" y="5775"/>
                    <a:pt x="5514" y="6770"/>
                    <a:pt x="6265" y="6770"/>
                  </a:cubicBezTo>
                  <a:cubicBezTo>
                    <a:pt x="6411" y="6770"/>
                    <a:pt x="6529" y="6733"/>
                    <a:pt x="6614" y="6653"/>
                  </a:cubicBezTo>
                  <a:cubicBezTo>
                    <a:pt x="7137" y="6167"/>
                    <a:pt x="6194" y="4311"/>
                    <a:pt x="4512" y="2505"/>
                  </a:cubicBezTo>
                  <a:cubicBezTo>
                    <a:pt x="3104" y="995"/>
                    <a:pt x="1623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6024900" y="2938295"/>
              <a:ext cx="153891" cy="144479"/>
            </a:xfrm>
            <a:custGeom>
              <a:avLst/>
              <a:gdLst/>
              <a:ahLst/>
              <a:cxnLst/>
              <a:rect l="l" t="t" r="r" b="b"/>
              <a:pathLst>
                <a:path w="3826" h="3592" extrusionOk="0">
                  <a:moveTo>
                    <a:pt x="3491" y="0"/>
                  </a:moveTo>
                  <a:cubicBezTo>
                    <a:pt x="2048" y="2603"/>
                    <a:pt x="74" y="3203"/>
                    <a:pt x="0" y="3218"/>
                  </a:cubicBezTo>
                  <a:lnTo>
                    <a:pt x="325" y="3592"/>
                  </a:lnTo>
                  <a:cubicBezTo>
                    <a:pt x="383" y="3580"/>
                    <a:pt x="1138" y="3437"/>
                    <a:pt x="2248" y="2402"/>
                  </a:cubicBezTo>
                  <a:cubicBezTo>
                    <a:pt x="2776" y="1910"/>
                    <a:pt x="3303" y="1326"/>
                    <a:pt x="3825" y="384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6047465" y="2961383"/>
              <a:ext cx="153811" cy="144519"/>
            </a:xfrm>
            <a:custGeom>
              <a:avLst/>
              <a:gdLst/>
              <a:ahLst/>
              <a:cxnLst/>
              <a:rect l="l" t="t" r="r" b="b"/>
              <a:pathLst>
                <a:path w="3824" h="3593" extrusionOk="0">
                  <a:moveTo>
                    <a:pt x="3490" y="0"/>
                  </a:moveTo>
                  <a:cubicBezTo>
                    <a:pt x="2047" y="2604"/>
                    <a:pt x="74" y="3204"/>
                    <a:pt x="0" y="3218"/>
                  </a:cubicBezTo>
                  <a:lnTo>
                    <a:pt x="324" y="3592"/>
                  </a:lnTo>
                  <a:cubicBezTo>
                    <a:pt x="382" y="3581"/>
                    <a:pt x="1137" y="3437"/>
                    <a:pt x="2247" y="2402"/>
                  </a:cubicBezTo>
                  <a:cubicBezTo>
                    <a:pt x="2775" y="1910"/>
                    <a:pt x="3302" y="1326"/>
                    <a:pt x="3824" y="385"/>
                  </a:cubicBezTo>
                  <a:lnTo>
                    <a:pt x="3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5686866" y="2575645"/>
              <a:ext cx="153811" cy="144519"/>
            </a:xfrm>
            <a:custGeom>
              <a:avLst/>
              <a:gdLst/>
              <a:ahLst/>
              <a:cxnLst/>
              <a:rect l="l" t="t" r="r" b="b"/>
              <a:pathLst>
                <a:path w="3824" h="3593" extrusionOk="0">
                  <a:moveTo>
                    <a:pt x="3491" y="1"/>
                  </a:moveTo>
                  <a:cubicBezTo>
                    <a:pt x="2047" y="2604"/>
                    <a:pt x="74" y="3204"/>
                    <a:pt x="0" y="3218"/>
                  </a:cubicBezTo>
                  <a:lnTo>
                    <a:pt x="324" y="3592"/>
                  </a:lnTo>
                  <a:cubicBezTo>
                    <a:pt x="383" y="3581"/>
                    <a:pt x="1137" y="3437"/>
                    <a:pt x="2247" y="2402"/>
                  </a:cubicBezTo>
                  <a:cubicBezTo>
                    <a:pt x="2776" y="1910"/>
                    <a:pt x="3303" y="1326"/>
                    <a:pt x="3824" y="385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5709391" y="2598733"/>
              <a:ext cx="153851" cy="144519"/>
            </a:xfrm>
            <a:custGeom>
              <a:avLst/>
              <a:gdLst/>
              <a:ahLst/>
              <a:cxnLst/>
              <a:rect l="l" t="t" r="r" b="b"/>
              <a:pathLst>
                <a:path w="3825" h="3593" extrusionOk="0">
                  <a:moveTo>
                    <a:pt x="3491" y="1"/>
                  </a:moveTo>
                  <a:cubicBezTo>
                    <a:pt x="2048" y="2604"/>
                    <a:pt x="73" y="3204"/>
                    <a:pt x="0" y="3220"/>
                  </a:cubicBezTo>
                  <a:lnTo>
                    <a:pt x="324" y="3593"/>
                  </a:lnTo>
                  <a:cubicBezTo>
                    <a:pt x="383" y="3581"/>
                    <a:pt x="1137" y="3437"/>
                    <a:pt x="2246" y="2403"/>
                  </a:cubicBezTo>
                  <a:cubicBezTo>
                    <a:pt x="2776" y="1910"/>
                    <a:pt x="3303" y="1326"/>
                    <a:pt x="3825" y="385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5629146" y="2522471"/>
              <a:ext cx="159160" cy="135469"/>
            </a:xfrm>
            <a:custGeom>
              <a:avLst/>
              <a:gdLst/>
              <a:ahLst/>
              <a:cxnLst/>
              <a:rect l="l" t="t" r="r" b="b"/>
              <a:pathLst>
                <a:path w="3957" h="3368" extrusionOk="0">
                  <a:moveTo>
                    <a:pt x="3503" y="0"/>
                  </a:moveTo>
                  <a:cubicBezTo>
                    <a:pt x="3103" y="0"/>
                    <a:pt x="2307" y="470"/>
                    <a:pt x="1526" y="1199"/>
                  </a:cubicBezTo>
                  <a:cubicBezTo>
                    <a:pt x="572" y="2088"/>
                    <a:pt x="1" y="3028"/>
                    <a:pt x="249" y="3296"/>
                  </a:cubicBezTo>
                  <a:cubicBezTo>
                    <a:pt x="295" y="3344"/>
                    <a:pt x="364" y="3367"/>
                    <a:pt x="452" y="3367"/>
                  </a:cubicBezTo>
                  <a:cubicBezTo>
                    <a:pt x="852" y="3367"/>
                    <a:pt x="1649" y="2897"/>
                    <a:pt x="2430" y="2169"/>
                  </a:cubicBezTo>
                  <a:cubicBezTo>
                    <a:pt x="3385" y="1278"/>
                    <a:pt x="3956" y="340"/>
                    <a:pt x="3706" y="72"/>
                  </a:cubicBezTo>
                  <a:cubicBezTo>
                    <a:pt x="3661" y="24"/>
                    <a:pt x="3592" y="0"/>
                    <a:pt x="3503" y="0"/>
                  </a:cubicBez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5599381" y="2468692"/>
              <a:ext cx="166521" cy="161694"/>
            </a:xfrm>
            <a:custGeom>
              <a:avLst/>
              <a:gdLst/>
              <a:ahLst/>
              <a:cxnLst/>
              <a:rect l="l" t="t" r="r" b="b"/>
              <a:pathLst>
                <a:path w="4140" h="4020" extrusionOk="0">
                  <a:moveTo>
                    <a:pt x="517" y="0"/>
                  </a:moveTo>
                  <a:lnTo>
                    <a:pt x="1" y="629"/>
                  </a:lnTo>
                  <a:lnTo>
                    <a:pt x="1441" y="3988"/>
                  </a:lnTo>
                  <a:lnTo>
                    <a:pt x="1451" y="3978"/>
                  </a:lnTo>
                  <a:cubicBezTo>
                    <a:pt x="1451" y="3991"/>
                    <a:pt x="1454" y="4001"/>
                    <a:pt x="1462" y="4008"/>
                  </a:cubicBezTo>
                  <a:cubicBezTo>
                    <a:pt x="1468" y="4016"/>
                    <a:pt x="1479" y="4019"/>
                    <a:pt x="1494" y="4019"/>
                  </a:cubicBezTo>
                  <a:cubicBezTo>
                    <a:pt x="1654" y="4019"/>
                    <a:pt x="2255" y="3575"/>
                    <a:pt x="2911" y="2963"/>
                  </a:cubicBezTo>
                  <a:cubicBezTo>
                    <a:pt x="3627" y="2296"/>
                    <a:pt x="4140" y="1680"/>
                    <a:pt x="4055" y="1589"/>
                  </a:cubicBezTo>
                  <a:cubicBezTo>
                    <a:pt x="4049" y="1582"/>
                    <a:pt x="4039" y="1579"/>
                    <a:pt x="4026" y="1579"/>
                  </a:cubicBezTo>
                  <a:lnTo>
                    <a:pt x="4026" y="1578"/>
                  </a:lnTo>
                  <a:lnTo>
                    <a:pt x="4036" y="156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5598657" y="2475289"/>
              <a:ext cx="166481" cy="161694"/>
            </a:xfrm>
            <a:custGeom>
              <a:avLst/>
              <a:gdLst/>
              <a:ahLst/>
              <a:cxnLst/>
              <a:rect l="l" t="t" r="r" b="b"/>
              <a:pathLst>
                <a:path w="4139" h="4020" extrusionOk="0">
                  <a:moveTo>
                    <a:pt x="517" y="0"/>
                  </a:moveTo>
                  <a:lnTo>
                    <a:pt x="0" y="629"/>
                  </a:lnTo>
                  <a:lnTo>
                    <a:pt x="1442" y="3988"/>
                  </a:lnTo>
                  <a:lnTo>
                    <a:pt x="1451" y="3978"/>
                  </a:lnTo>
                  <a:cubicBezTo>
                    <a:pt x="1451" y="3991"/>
                    <a:pt x="1454" y="4001"/>
                    <a:pt x="1461" y="4008"/>
                  </a:cubicBezTo>
                  <a:cubicBezTo>
                    <a:pt x="1468" y="4016"/>
                    <a:pt x="1479" y="4019"/>
                    <a:pt x="1493" y="4019"/>
                  </a:cubicBezTo>
                  <a:cubicBezTo>
                    <a:pt x="1653" y="4019"/>
                    <a:pt x="2254" y="3575"/>
                    <a:pt x="2911" y="2963"/>
                  </a:cubicBezTo>
                  <a:cubicBezTo>
                    <a:pt x="3627" y="2296"/>
                    <a:pt x="4139" y="1680"/>
                    <a:pt x="4055" y="1589"/>
                  </a:cubicBezTo>
                  <a:cubicBezTo>
                    <a:pt x="4048" y="1582"/>
                    <a:pt x="4038" y="1579"/>
                    <a:pt x="4025" y="1579"/>
                  </a:cubicBezTo>
                  <a:lnTo>
                    <a:pt x="4027" y="1579"/>
                  </a:lnTo>
                  <a:lnTo>
                    <a:pt x="4035" y="156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5907811" y="2917781"/>
              <a:ext cx="106187" cy="113910"/>
            </a:xfrm>
            <a:custGeom>
              <a:avLst/>
              <a:gdLst/>
              <a:ahLst/>
              <a:cxnLst/>
              <a:rect l="l" t="t" r="r" b="b"/>
              <a:pathLst>
                <a:path w="2640" h="2832" extrusionOk="0">
                  <a:moveTo>
                    <a:pt x="0" y="1"/>
                  </a:moveTo>
                  <a:cubicBezTo>
                    <a:pt x="393" y="516"/>
                    <a:pt x="822" y="998"/>
                    <a:pt x="1261" y="1471"/>
                  </a:cubicBezTo>
                  <a:cubicBezTo>
                    <a:pt x="1702" y="1943"/>
                    <a:pt x="2153" y="2405"/>
                    <a:pt x="2639" y="2831"/>
                  </a:cubicBezTo>
                  <a:cubicBezTo>
                    <a:pt x="2248" y="2316"/>
                    <a:pt x="1818" y="1834"/>
                    <a:pt x="1379" y="1361"/>
                  </a:cubicBezTo>
                  <a:cubicBezTo>
                    <a:pt x="937" y="890"/>
                    <a:pt x="486" y="42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5629428" y="2538881"/>
              <a:ext cx="27311" cy="67332"/>
            </a:xfrm>
            <a:custGeom>
              <a:avLst/>
              <a:gdLst/>
              <a:ahLst/>
              <a:cxnLst/>
              <a:rect l="l" t="t" r="r" b="b"/>
              <a:pathLst>
                <a:path w="679" h="1674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302"/>
                    <a:pt x="152" y="587"/>
                    <a:pt x="264" y="867"/>
                  </a:cubicBezTo>
                  <a:cubicBezTo>
                    <a:pt x="381" y="1148"/>
                    <a:pt x="506" y="1420"/>
                    <a:pt x="679" y="1673"/>
                  </a:cubicBezTo>
                  <a:cubicBezTo>
                    <a:pt x="625" y="1372"/>
                    <a:pt x="527" y="1087"/>
                    <a:pt x="415" y="807"/>
                  </a:cubicBezTo>
                  <a:cubicBezTo>
                    <a:pt x="300" y="526"/>
                    <a:pt x="173" y="25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5672668" y="2673990"/>
              <a:ext cx="97338" cy="104418"/>
            </a:xfrm>
            <a:custGeom>
              <a:avLst/>
              <a:gdLst/>
              <a:ahLst/>
              <a:cxnLst/>
              <a:rect l="l" t="t" r="r" b="b"/>
              <a:pathLst>
                <a:path w="2420" h="2596" extrusionOk="0">
                  <a:moveTo>
                    <a:pt x="1" y="1"/>
                  </a:moveTo>
                  <a:lnTo>
                    <a:pt x="1" y="1"/>
                  </a:lnTo>
                  <a:cubicBezTo>
                    <a:pt x="356" y="477"/>
                    <a:pt x="748" y="919"/>
                    <a:pt x="1150" y="1353"/>
                  </a:cubicBezTo>
                  <a:cubicBezTo>
                    <a:pt x="1555" y="1785"/>
                    <a:pt x="1969" y="2208"/>
                    <a:pt x="2420" y="2595"/>
                  </a:cubicBezTo>
                  <a:cubicBezTo>
                    <a:pt x="2064" y="2120"/>
                    <a:pt x="1671" y="1677"/>
                    <a:pt x="1268" y="1242"/>
                  </a:cubicBezTo>
                  <a:cubicBezTo>
                    <a:pt x="864" y="811"/>
                    <a:pt x="450" y="38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6099151" y="3131486"/>
              <a:ext cx="57880" cy="28799"/>
            </a:xfrm>
            <a:custGeom>
              <a:avLst/>
              <a:gdLst/>
              <a:ahLst/>
              <a:cxnLst/>
              <a:rect l="l" t="t" r="r" b="b"/>
              <a:pathLst>
                <a:path w="1439" h="716" extrusionOk="0">
                  <a:moveTo>
                    <a:pt x="0" y="1"/>
                  </a:moveTo>
                  <a:cubicBezTo>
                    <a:pt x="146" y="242"/>
                    <a:pt x="326" y="460"/>
                    <a:pt x="513" y="668"/>
                  </a:cubicBezTo>
                  <a:cubicBezTo>
                    <a:pt x="580" y="701"/>
                    <a:pt x="651" y="716"/>
                    <a:pt x="722" y="716"/>
                  </a:cubicBezTo>
                  <a:cubicBezTo>
                    <a:pt x="891" y="716"/>
                    <a:pt x="1063" y="635"/>
                    <a:pt x="1189" y="529"/>
                  </a:cubicBezTo>
                  <a:cubicBezTo>
                    <a:pt x="1290" y="445"/>
                    <a:pt x="1373" y="342"/>
                    <a:pt x="1438" y="229"/>
                  </a:cubicBezTo>
                  <a:lnTo>
                    <a:pt x="1438" y="229"/>
                  </a:lnTo>
                  <a:cubicBezTo>
                    <a:pt x="1350" y="288"/>
                    <a:pt x="1268" y="352"/>
                    <a:pt x="1178" y="405"/>
                  </a:cubicBezTo>
                  <a:cubicBezTo>
                    <a:pt x="1047" y="484"/>
                    <a:pt x="898" y="550"/>
                    <a:pt x="746" y="553"/>
                  </a:cubicBezTo>
                  <a:cubicBezTo>
                    <a:pt x="741" y="553"/>
                    <a:pt x="736" y="553"/>
                    <a:pt x="732" y="553"/>
                  </a:cubicBezTo>
                  <a:cubicBezTo>
                    <a:pt x="690" y="553"/>
                    <a:pt x="648" y="548"/>
                    <a:pt x="609" y="535"/>
                  </a:cubicBezTo>
                  <a:lnTo>
                    <a:pt x="609" y="535"/>
                  </a:lnTo>
                  <a:cubicBezTo>
                    <a:pt x="420" y="341"/>
                    <a:pt x="223" y="15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5712730" y="1853000"/>
              <a:ext cx="540671" cy="1273203"/>
            </a:xfrm>
            <a:custGeom>
              <a:avLst/>
              <a:gdLst/>
              <a:ahLst/>
              <a:cxnLst/>
              <a:rect l="l" t="t" r="r" b="b"/>
              <a:pathLst>
                <a:path w="13442" h="31654" extrusionOk="0">
                  <a:moveTo>
                    <a:pt x="13441" y="0"/>
                  </a:moveTo>
                  <a:lnTo>
                    <a:pt x="10219" y="3497"/>
                  </a:lnTo>
                  <a:lnTo>
                    <a:pt x="1" y="30846"/>
                  </a:lnTo>
                  <a:lnTo>
                    <a:pt x="1104" y="31380"/>
                  </a:lnTo>
                  <a:lnTo>
                    <a:pt x="2761" y="30693"/>
                  </a:lnTo>
                  <a:lnTo>
                    <a:pt x="3233" y="31653"/>
                  </a:lnTo>
                  <a:lnTo>
                    <a:pt x="13294" y="4277"/>
                  </a:lnTo>
                  <a:lnTo>
                    <a:pt x="13235" y="3624"/>
                  </a:lnTo>
                  <a:lnTo>
                    <a:pt x="12342" y="4048"/>
                  </a:lnTo>
                  <a:lnTo>
                    <a:pt x="12156" y="3359"/>
                  </a:lnTo>
                  <a:lnTo>
                    <a:pt x="11285" y="3745"/>
                  </a:lnTo>
                  <a:lnTo>
                    <a:pt x="134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6144241" y="1856701"/>
              <a:ext cx="128028" cy="233411"/>
            </a:xfrm>
            <a:custGeom>
              <a:avLst/>
              <a:gdLst/>
              <a:ahLst/>
              <a:cxnLst/>
              <a:rect l="l" t="t" r="r" b="b"/>
              <a:pathLst>
                <a:path w="3183" h="5803" extrusionOk="0">
                  <a:moveTo>
                    <a:pt x="2571" y="1"/>
                  </a:moveTo>
                  <a:lnTo>
                    <a:pt x="1795" y="1096"/>
                  </a:lnTo>
                  <a:lnTo>
                    <a:pt x="0" y="3627"/>
                  </a:lnTo>
                  <a:cubicBezTo>
                    <a:pt x="0" y="3627"/>
                    <a:pt x="359" y="5064"/>
                    <a:pt x="344" y="5149"/>
                  </a:cubicBezTo>
                  <a:cubicBezTo>
                    <a:pt x="329" y="5234"/>
                    <a:pt x="1719" y="5803"/>
                    <a:pt x="1719" y="5803"/>
                  </a:cubicBezTo>
                  <a:lnTo>
                    <a:pt x="3077" y="4407"/>
                  </a:lnTo>
                  <a:lnTo>
                    <a:pt x="3146" y="1635"/>
                  </a:lnTo>
                  <a:lnTo>
                    <a:pt x="3182" y="18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5734651" y="1980909"/>
              <a:ext cx="533391" cy="1154265"/>
            </a:xfrm>
            <a:custGeom>
              <a:avLst/>
              <a:gdLst/>
              <a:ahLst/>
              <a:cxnLst/>
              <a:rect l="l" t="t" r="r" b="b"/>
              <a:pathLst>
                <a:path w="13261" h="28697" extrusionOk="0">
                  <a:moveTo>
                    <a:pt x="11097" y="1"/>
                  </a:moveTo>
                  <a:lnTo>
                    <a:pt x="10183" y="539"/>
                  </a:lnTo>
                  <a:lnTo>
                    <a:pt x="1" y="27859"/>
                  </a:lnTo>
                  <a:lnTo>
                    <a:pt x="1132" y="27745"/>
                  </a:lnTo>
                  <a:lnTo>
                    <a:pt x="2637" y="28155"/>
                  </a:lnTo>
                  <a:lnTo>
                    <a:pt x="3198" y="28696"/>
                  </a:lnTo>
                  <a:lnTo>
                    <a:pt x="13260" y="1319"/>
                  </a:lnTo>
                  <a:lnTo>
                    <a:pt x="13201" y="666"/>
                  </a:lnTo>
                  <a:lnTo>
                    <a:pt x="12308" y="1091"/>
                  </a:lnTo>
                  <a:lnTo>
                    <a:pt x="12122" y="402"/>
                  </a:lnTo>
                  <a:lnTo>
                    <a:pt x="11250" y="788"/>
                  </a:lnTo>
                  <a:lnTo>
                    <a:pt x="11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5734651" y="3096894"/>
              <a:ext cx="128149" cy="37688"/>
            </a:xfrm>
            <a:custGeom>
              <a:avLst/>
              <a:gdLst/>
              <a:ahLst/>
              <a:cxnLst/>
              <a:rect l="l" t="t" r="r" b="b"/>
              <a:pathLst>
                <a:path w="3186" h="937" extrusionOk="0">
                  <a:moveTo>
                    <a:pt x="1132" y="0"/>
                  </a:moveTo>
                  <a:lnTo>
                    <a:pt x="1" y="114"/>
                  </a:lnTo>
                  <a:lnTo>
                    <a:pt x="801" y="543"/>
                  </a:lnTo>
                  <a:lnTo>
                    <a:pt x="2085" y="885"/>
                  </a:lnTo>
                  <a:lnTo>
                    <a:pt x="3185" y="937"/>
                  </a:lnTo>
                  <a:lnTo>
                    <a:pt x="3185" y="937"/>
                  </a:lnTo>
                  <a:lnTo>
                    <a:pt x="2637" y="410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5771174" y="3108116"/>
              <a:ext cx="56834" cy="15325"/>
            </a:xfrm>
            <a:custGeom>
              <a:avLst/>
              <a:gdLst/>
              <a:ahLst/>
              <a:cxnLst/>
              <a:rect l="l" t="t" r="r" b="b"/>
              <a:pathLst>
                <a:path w="1413" h="381" extrusionOk="0">
                  <a:moveTo>
                    <a:pt x="124" y="0"/>
                  </a:moveTo>
                  <a:cubicBezTo>
                    <a:pt x="67" y="0"/>
                    <a:pt x="31" y="8"/>
                    <a:pt x="24" y="23"/>
                  </a:cubicBezTo>
                  <a:cubicBezTo>
                    <a:pt x="1" y="72"/>
                    <a:pt x="287" y="186"/>
                    <a:pt x="664" y="279"/>
                  </a:cubicBezTo>
                  <a:cubicBezTo>
                    <a:pt x="928" y="344"/>
                    <a:pt x="1165" y="380"/>
                    <a:pt x="1292" y="380"/>
                  </a:cubicBezTo>
                  <a:cubicBezTo>
                    <a:pt x="1348" y="380"/>
                    <a:pt x="1383" y="373"/>
                    <a:pt x="1390" y="359"/>
                  </a:cubicBezTo>
                  <a:cubicBezTo>
                    <a:pt x="1413" y="308"/>
                    <a:pt x="1126" y="195"/>
                    <a:pt x="749" y="101"/>
                  </a:cubicBezTo>
                  <a:cubicBezTo>
                    <a:pt x="488" y="37"/>
                    <a:pt x="25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6216401" y="1854810"/>
              <a:ext cx="55909" cy="57438"/>
            </a:xfrm>
            <a:custGeom>
              <a:avLst/>
              <a:gdLst/>
              <a:ahLst/>
              <a:cxnLst/>
              <a:rect l="l" t="t" r="r" b="b"/>
              <a:pathLst>
                <a:path w="1390" h="1428" extrusionOk="0">
                  <a:moveTo>
                    <a:pt x="965" y="0"/>
                  </a:moveTo>
                  <a:cubicBezTo>
                    <a:pt x="851" y="0"/>
                    <a:pt x="777" y="48"/>
                    <a:pt x="777" y="48"/>
                  </a:cubicBezTo>
                  <a:lnTo>
                    <a:pt x="1" y="1143"/>
                  </a:lnTo>
                  <a:cubicBezTo>
                    <a:pt x="130" y="1112"/>
                    <a:pt x="254" y="1100"/>
                    <a:pt x="369" y="1100"/>
                  </a:cubicBezTo>
                  <a:cubicBezTo>
                    <a:pt x="959" y="1100"/>
                    <a:pt x="1352" y="1428"/>
                    <a:pt x="1352" y="1428"/>
                  </a:cubicBezTo>
                  <a:lnTo>
                    <a:pt x="1390" y="236"/>
                  </a:lnTo>
                  <a:cubicBezTo>
                    <a:pt x="1233" y="48"/>
                    <a:pt x="108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6061422" y="2036417"/>
              <a:ext cx="176376" cy="456606"/>
            </a:xfrm>
            <a:custGeom>
              <a:avLst/>
              <a:gdLst/>
              <a:ahLst/>
              <a:cxnLst/>
              <a:rect l="l" t="t" r="r" b="b"/>
              <a:pathLst>
                <a:path w="4385" h="11352" extrusionOk="0">
                  <a:moveTo>
                    <a:pt x="4385" y="1"/>
                  </a:moveTo>
                  <a:cubicBezTo>
                    <a:pt x="3986" y="935"/>
                    <a:pt x="3605" y="1874"/>
                    <a:pt x="3227" y="2814"/>
                  </a:cubicBezTo>
                  <a:lnTo>
                    <a:pt x="2111" y="5645"/>
                  </a:lnTo>
                  <a:lnTo>
                    <a:pt x="1033" y="8490"/>
                  </a:lnTo>
                  <a:cubicBezTo>
                    <a:pt x="682" y="9441"/>
                    <a:pt x="333" y="10393"/>
                    <a:pt x="0" y="11352"/>
                  </a:cubicBezTo>
                  <a:cubicBezTo>
                    <a:pt x="399" y="10419"/>
                    <a:pt x="780" y="9480"/>
                    <a:pt x="1159" y="8538"/>
                  </a:cubicBezTo>
                  <a:lnTo>
                    <a:pt x="2274" y="5708"/>
                  </a:lnTo>
                  <a:lnTo>
                    <a:pt x="3352" y="2863"/>
                  </a:lnTo>
                  <a:cubicBezTo>
                    <a:pt x="3704" y="1912"/>
                    <a:pt x="4054" y="961"/>
                    <a:pt x="4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5948034" y="2546403"/>
              <a:ext cx="91265" cy="236911"/>
            </a:xfrm>
            <a:custGeom>
              <a:avLst/>
              <a:gdLst/>
              <a:ahLst/>
              <a:cxnLst/>
              <a:rect l="l" t="t" r="r" b="b"/>
              <a:pathLst>
                <a:path w="2269" h="5890" extrusionOk="0">
                  <a:moveTo>
                    <a:pt x="2268" y="1"/>
                  </a:moveTo>
                  <a:cubicBezTo>
                    <a:pt x="2045" y="479"/>
                    <a:pt x="1841" y="964"/>
                    <a:pt x="1639" y="1450"/>
                  </a:cubicBezTo>
                  <a:cubicBezTo>
                    <a:pt x="1436" y="1935"/>
                    <a:pt x="1249" y="2426"/>
                    <a:pt x="1054" y="2914"/>
                  </a:cubicBezTo>
                  <a:cubicBezTo>
                    <a:pt x="871" y="3407"/>
                    <a:pt x="681" y="3898"/>
                    <a:pt x="505" y="4393"/>
                  </a:cubicBezTo>
                  <a:cubicBezTo>
                    <a:pt x="328" y="4888"/>
                    <a:pt x="156" y="5386"/>
                    <a:pt x="0" y="5889"/>
                  </a:cubicBezTo>
                  <a:cubicBezTo>
                    <a:pt x="223" y="5412"/>
                    <a:pt x="428" y="4927"/>
                    <a:pt x="629" y="4442"/>
                  </a:cubicBezTo>
                  <a:cubicBezTo>
                    <a:pt x="832" y="3955"/>
                    <a:pt x="1020" y="3465"/>
                    <a:pt x="1215" y="2977"/>
                  </a:cubicBezTo>
                  <a:cubicBezTo>
                    <a:pt x="1397" y="2483"/>
                    <a:pt x="1587" y="1994"/>
                    <a:pt x="1763" y="1498"/>
                  </a:cubicBezTo>
                  <a:cubicBezTo>
                    <a:pt x="1940" y="1003"/>
                    <a:pt x="2113" y="506"/>
                    <a:pt x="2268" y="2"/>
                  </a:cubicBezTo>
                  <a:lnTo>
                    <a:pt x="22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18"/>
          <p:cNvGrpSpPr/>
          <p:nvPr/>
        </p:nvGrpSpPr>
        <p:grpSpPr>
          <a:xfrm rot="366927">
            <a:off x="8506845" y="151264"/>
            <a:ext cx="941229" cy="1478907"/>
            <a:chOff x="4372360" y="3666362"/>
            <a:chExt cx="276534" cy="434532"/>
          </a:xfrm>
        </p:grpSpPr>
        <p:sp>
          <p:nvSpPr>
            <p:cNvPr id="1249" name="Google Shape;1249;p18"/>
            <p:cNvSpPr/>
            <p:nvPr/>
          </p:nvSpPr>
          <p:spPr>
            <a:xfrm>
              <a:off x="4425102" y="3950802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1" y="152"/>
                  </a:cubicBezTo>
                  <a:cubicBezTo>
                    <a:pt x="3362" y="152"/>
                    <a:pt x="3538" y="292"/>
                    <a:pt x="3608" y="413"/>
                  </a:cubicBezTo>
                  <a:cubicBezTo>
                    <a:pt x="3689" y="550"/>
                    <a:pt x="3687" y="730"/>
                    <a:pt x="3659" y="810"/>
                  </a:cubicBezTo>
                  <a:cubicBezTo>
                    <a:pt x="3616" y="934"/>
                    <a:pt x="3513" y="1043"/>
                    <a:pt x="3392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6" y="2081"/>
                    <a:pt x="170" y="1983"/>
                    <a:pt x="205" y="1890"/>
                  </a:cubicBezTo>
                  <a:cubicBezTo>
                    <a:pt x="241" y="1793"/>
                    <a:pt x="319" y="1713"/>
                    <a:pt x="418" y="1668"/>
                  </a:cubicBezTo>
                  <a:lnTo>
                    <a:pt x="2315" y="828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1"/>
                    <a:pt x="2641" y="884"/>
                  </a:cubicBezTo>
                  <a:cubicBezTo>
                    <a:pt x="2669" y="935"/>
                    <a:pt x="2672" y="993"/>
                    <a:pt x="2651" y="1043"/>
                  </a:cubicBezTo>
                  <a:cubicBezTo>
                    <a:pt x="2630" y="1099"/>
                    <a:pt x="2581" y="1146"/>
                    <a:pt x="2510" y="1177"/>
                  </a:cubicBezTo>
                  <a:lnTo>
                    <a:pt x="1073" y="1813"/>
                  </a:lnTo>
                  <a:lnTo>
                    <a:pt x="1136" y="1956"/>
                  </a:lnTo>
                  <a:lnTo>
                    <a:pt x="2574" y="1320"/>
                  </a:lnTo>
                  <a:cubicBezTo>
                    <a:pt x="2684" y="1269"/>
                    <a:pt x="2766" y="1189"/>
                    <a:pt x="2804" y="1092"/>
                  </a:cubicBezTo>
                  <a:cubicBezTo>
                    <a:pt x="2840" y="1000"/>
                    <a:pt x="2834" y="901"/>
                    <a:pt x="2788" y="810"/>
                  </a:cubicBezTo>
                  <a:cubicBezTo>
                    <a:pt x="2713" y="662"/>
                    <a:pt x="2606" y="619"/>
                    <a:pt x="2504" y="619"/>
                  </a:cubicBezTo>
                  <a:cubicBezTo>
                    <a:pt x="2401" y="619"/>
                    <a:pt x="2305" y="662"/>
                    <a:pt x="2251" y="685"/>
                  </a:cubicBezTo>
                  <a:lnTo>
                    <a:pt x="355" y="1527"/>
                  </a:lnTo>
                  <a:cubicBezTo>
                    <a:pt x="215" y="1589"/>
                    <a:pt x="104" y="1704"/>
                    <a:pt x="52" y="1842"/>
                  </a:cubicBezTo>
                  <a:cubicBezTo>
                    <a:pt x="1" y="1976"/>
                    <a:pt x="9" y="2118"/>
                    <a:pt x="76" y="2242"/>
                  </a:cubicBezTo>
                  <a:cubicBezTo>
                    <a:pt x="170" y="2420"/>
                    <a:pt x="376" y="2549"/>
                    <a:pt x="583" y="2549"/>
                  </a:cubicBezTo>
                  <a:cubicBezTo>
                    <a:pt x="646" y="2549"/>
                    <a:pt x="710" y="2537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5" y="1019"/>
                    <a:pt x="3813" y="855"/>
                  </a:cubicBezTo>
                  <a:cubicBezTo>
                    <a:pt x="3862" y="718"/>
                    <a:pt x="3841" y="522"/>
                    <a:pt x="3782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4427737" y="3954925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0" y="152"/>
                  </a:cubicBezTo>
                  <a:cubicBezTo>
                    <a:pt x="3361" y="152"/>
                    <a:pt x="3538" y="291"/>
                    <a:pt x="3608" y="412"/>
                  </a:cubicBezTo>
                  <a:cubicBezTo>
                    <a:pt x="3689" y="550"/>
                    <a:pt x="3688" y="730"/>
                    <a:pt x="3659" y="809"/>
                  </a:cubicBezTo>
                  <a:cubicBezTo>
                    <a:pt x="3614" y="933"/>
                    <a:pt x="3513" y="1043"/>
                    <a:pt x="3393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5" y="2079"/>
                    <a:pt x="169" y="1983"/>
                    <a:pt x="205" y="1889"/>
                  </a:cubicBezTo>
                  <a:cubicBezTo>
                    <a:pt x="241" y="1793"/>
                    <a:pt x="319" y="1712"/>
                    <a:pt x="418" y="1668"/>
                  </a:cubicBezTo>
                  <a:lnTo>
                    <a:pt x="2315" y="827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0"/>
                    <a:pt x="2641" y="884"/>
                  </a:cubicBezTo>
                  <a:cubicBezTo>
                    <a:pt x="2669" y="935"/>
                    <a:pt x="2672" y="992"/>
                    <a:pt x="2651" y="1043"/>
                  </a:cubicBezTo>
                  <a:cubicBezTo>
                    <a:pt x="2630" y="1099"/>
                    <a:pt x="2581" y="1145"/>
                    <a:pt x="2510" y="1177"/>
                  </a:cubicBezTo>
                  <a:lnTo>
                    <a:pt x="1073" y="1813"/>
                  </a:lnTo>
                  <a:lnTo>
                    <a:pt x="1135" y="1956"/>
                  </a:lnTo>
                  <a:lnTo>
                    <a:pt x="2572" y="1320"/>
                  </a:lnTo>
                  <a:cubicBezTo>
                    <a:pt x="2685" y="1269"/>
                    <a:pt x="2767" y="1189"/>
                    <a:pt x="2804" y="1092"/>
                  </a:cubicBezTo>
                  <a:cubicBezTo>
                    <a:pt x="2840" y="1000"/>
                    <a:pt x="2834" y="899"/>
                    <a:pt x="2788" y="810"/>
                  </a:cubicBezTo>
                  <a:cubicBezTo>
                    <a:pt x="2713" y="662"/>
                    <a:pt x="2605" y="619"/>
                    <a:pt x="2503" y="619"/>
                  </a:cubicBezTo>
                  <a:cubicBezTo>
                    <a:pt x="2401" y="619"/>
                    <a:pt x="2304" y="662"/>
                    <a:pt x="2251" y="685"/>
                  </a:cubicBezTo>
                  <a:lnTo>
                    <a:pt x="355" y="1527"/>
                  </a:lnTo>
                  <a:cubicBezTo>
                    <a:pt x="214" y="1589"/>
                    <a:pt x="104" y="1704"/>
                    <a:pt x="53" y="1842"/>
                  </a:cubicBezTo>
                  <a:cubicBezTo>
                    <a:pt x="1" y="1976"/>
                    <a:pt x="9" y="2118"/>
                    <a:pt x="76" y="2241"/>
                  </a:cubicBezTo>
                  <a:cubicBezTo>
                    <a:pt x="170" y="2420"/>
                    <a:pt x="377" y="2549"/>
                    <a:pt x="583" y="2549"/>
                  </a:cubicBezTo>
                  <a:cubicBezTo>
                    <a:pt x="647" y="2549"/>
                    <a:pt x="710" y="2536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4" y="1019"/>
                    <a:pt x="3813" y="855"/>
                  </a:cubicBezTo>
                  <a:cubicBezTo>
                    <a:pt x="3862" y="717"/>
                    <a:pt x="3840" y="522"/>
                    <a:pt x="3783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lt1"/>
            </a:solidFill>
            <a:ln w="2225" cap="flat" cmpd="sng">
              <a:solidFill>
                <a:schemeClr val="l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4573536" y="3957273"/>
              <a:ext cx="66198" cy="18840"/>
            </a:xfrm>
            <a:custGeom>
              <a:avLst/>
              <a:gdLst/>
              <a:ahLst/>
              <a:cxnLst/>
              <a:rect l="l" t="t" r="r" b="b"/>
              <a:pathLst>
                <a:path w="1156" h="329" extrusionOk="0">
                  <a:moveTo>
                    <a:pt x="595" y="1"/>
                  </a:moveTo>
                  <a:cubicBezTo>
                    <a:pt x="487" y="1"/>
                    <a:pt x="383" y="28"/>
                    <a:pt x="284" y="64"/>
                  </a:cubicBezTo>
                  <a:cubicBezTo>
                    <a:pt x="233" y="87"/>
                    <a:pt x="185" y="112"/>
                    <a:pt x="136" y="136"/>
                  </a:cubicBezTo>
                  <a:cubicBezTo>
                    <a:pt x="91" y="166"/>
                    <a:pt x="45" y="195"/>
                    <a:pt x="0" y="228"/>
                  </a:cubicBezTo>
                  <a:cubicBezTo>
                    <a:pt x="52" y="208"/>
                    <a:pt x="101" y="186"/>
                    <a:pt x="150" y="165"/>
                  </a:cubicBezTo>
                  <a:cubicBezTo>
                    <a:pt x="200" y="148"/>
                    <a:pt x="251" y="129"/>
                    <a:pt x="301" y="113"/>
                  </a:cubicBezTo>
                  <a:cubicBezTo>
                    <a:pt x="396" y="90"/>
                    <a:pt x="490" y="66"/>
                    <a:pt x="586" y="66"/>
                  </a:cubicBezTo>
                  <a:cubicBezTo>
                    <a:pt x="594" y="66"/>
                    <a:pt x="601" y="67"/>
                    <a:pt x="609" y="67"/>
                  </a:cubicBezTo>
                  <a:cubicBezTo>
                    <a:pt x="815" y="68"/>
                    <a:pt x="1018" y="162"/>
                    <a:pt x="1156" y="329"/>
                  </a:cubicBezTo>
                  <a:cubicBezTo>
                    <a:pt x="1110" y="231"/>
                    <a:pt x="1028" y="149"/>
                    <a:pt x="933" y="91"/>
                  </a:cubicBezTo>
                  <a:cubicBezTo>
                    <a:pt x="836" y="32"/>
                    <a:pt x="723" y="4"/>
                    <a:pt x="611" y="1"/>
                  </a:cubicBezTo>
                  <a:cubicBezTo>
                    <a:pt x="605" y="1"/>
                    <a:pt x="600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4433291" y="4077989"/>
              <a:ext cx="43808" cy="20100"/>
            </a:xfrm>
            <a:custGeom>
              <a:avLst/>
              <a:gdLst/>
              <a:ahLst/>
              <a:cxnLst/>
              <a:rect l="l" t="t" r="r" b="b"/>
              <a:pathLst>
                <a:path w="765" h="351" extrusionOk="0">
                  <a:moveTo>
                    <a:pt x="0" y="1"/>
                  </a:moveTo>
                  <a:cubicBezTo>
                    <a:pt x="20" y="74"/>
                    <a:pt x="62" y="143"/>
                    <a:pt x="115" y="202"/>
                  </a:cubicBezTo>
                  <a:cubicBezTo>
                    <a:pt x="169" y="261"/>
                    <a:pt x="239" y="307"/>
                    <a:pt x="317" y="330"/>
                  </a:cubicBezTo>
                  <a:cubicBezTo>
                    <a:pt x="360" y="343"/>
                    <a:pt x="406" y="350"/>
                    <a:pt x="452" y="350"/>
                  </a:cubicBezTo>
                  <a:cubicBezTo>
                    <a:pt x="487" y="350"/>
                    <a:pt x="522" y="346"/>
                    <a:pt x="556" y="335"/>
                  </a:cubicBezTo>
                  <a:cubicBezTo>
                    <a:pt x="594" y="329"/>
                    <a:pt x="630" y="309"/>
                    <a:pt x="666" y="296"/>
                  </a:cubicBezTo>
                  <a:cubicBezTo>
                    <a:pt x="700" y="276"/>
                    <a:pt x="733" y="256"/>
                    <a:pt x="764" y="234"/>
                  </a:cubicBezTo>
                  <a:lnTo>
                    <a:pt x="764" y="234"/>
                  </a:lnTo>
                  <a:cubicBezTo>
                    <a:pt x="689" y="254"/>
                    <a:pt x="619" y="279"/>
                    <a:pt x="547" y="286"/>
                  </a:cubicBezTo>
                  <a:cubicBezTo>
                    <a:pt x="526" y="289"/>
                    <a:pt x="505" y="290"/>
                    <a:pt x="485" y="290"/>
                  </a:cubicBezTo>
                  <a:cubicBezTo>
                    <a:pt x="434" y="290"/>
                    <a:pt x="384" y="282"/>
                    <a:pt x="335" y="269"/>
                  </a:cubicBezTo>
                  <a:cubicBezTo>
                    <a:pt x="200" y="228"/>
                    <a:pt x="89" y="12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4541639" y="4021640"/>
              <a:ext cx="81488" cy="39284"/>
            </a:xfrm>
            <a:custGeom>
              <a:avLst/>
              <a:gdLst/>
              <a:ahLst/>
              <a:cxnLst/>
              <a:rect l="l" t="t" r="r" b="b"/>
              <a:pathLst>
                <a:path w="1423" h="686" extrusionOk="0">
                  <a:moveTo>
                    <a:pt x="1422" y="1"/>
                  </a:moveTo>
                  <a:cubicBezTo>
                    <a:pt x="1297" y="45"/>
                    <a:pt x="1176" y="97"/>
                    <a:pt x="1055" y="149"/>
                  </a:cubicBezTo>
                  <a:cubicBezTo>
                    <a:pt x="934" y="201"/>
                    <a:pt x="815" y="257"/>
                    <a:pt x="697" y="313"/>
                  </a:cubicBezTo>
                  <a:cubicBezTo>
                    <a:pt x="579" y="372"/>
                    <a:pt x="461" y="429"/>
                    <a:pt x="344" y="491"/>
                  </a:cubicBezTo>
                  <a:cubicBezTo>
                    <a:pt x="228" y="553"/>
                    <a:pt x="113" y="617"/>
                    <a:pt x="0" y="686"/>
                  </a:cubicBezTo>
                  <a:cubicBezTo>
                    <a:pt x="124" y="641"/>
                    <a:pt x="247" y="589"/>
                    <a:pt x="367" y="537"/>
                  </a:cubicBezTo>
                  <a:cubicBezTo>
                    <a:pt x="488" y="486"/>
                    <a:pt x="606" y="429"/>
                    <a:pt x="726" y="373"/>
                  </a:cubicBezTo>
                  <a:cubicBezTo>
                    <a:pt x="844" y="316"/>
                    <a:pt x="962" y="258"/>
                    <a:pt x="1077" y="195"/>
                  </a:cubicBezTo>
                  <a:cubicBezTo>
                    <a:pt x="1193" y="133"/>
                    <a:pt x="1310" y="71"/>
                    <a:pt x="1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4448982" y="3998161"/>
              <a:ext cx="108689" cy="48274"/>
            </a:xfrm>
            <a:custGeom>
              <a:avLst/>
              <a:gdLst/>
              <a:ahLst/>
              <a:cxnLst/>
              <a:rect l="l" t="t" r="r" b="b"/>
              <a:pathLst>
                <a:path w="1898" h="843" extrusionOk="0">
                  <a:moveTo>
                    <a:pt x="1898" y="1"/>
                  </a:moveTo>
                  <a:lnTo>
                    <a:pt x="1898" y="1"/>
                  </a:lnTo>
                  <a:cubicBezTo>
                    <a:pt x="1734" y="58"/>
                    <a:pt x="1572" y="123"/>
                    <a:pt x="1413" y="188"/>
                  </a:cubicBezTo>
                  <a:cubicBezTo>
                    <a:pt x="1253" y="254"/>
                    <a:pt x="1095" y="324"/>
                    <a:pt x="935" y="390"/>
                  </a:cubicBezTo>
                  <a:cubicBezTo>
                    <a:pt x="778" y="464"/>
                    <a:pt x="620" y="533"/>
                    <a:pt x="464" y="608"/>
                  </a:cubicBezTo>
                  <a:cubicBezTo>
                    <a:pt x="309" y="683"/>
                    <a:pt x="154" y="759"/>
                    <a:pt x="1" y="842"/>
                  </a:cubicBezTo>
                  <a:cubicBezTo>
                    <a:pt x="164" y="785"/>
                    <a:pt x="325" y="720"/>
                    <a:pt x="485" y="655"/>
                  </a:cubicBezTo>
                  <a:cubicBezTo>
                    <a:pt x="646" y="589"/>
                    <a:pt x="803" y="519"/>
                    <a:pt x="962" y="451"/>
                  </a:cubicBezTo>
                  <a:cubicBezTo>
                    <a:pt x="1119" y="379"/>
                    <a:pt x="1277" y="310"/>
                    <a:pt x="1433" y="234"/>
                  </a:cubicBezTo>
                  <a:cubicBezTo>
                    <a:pt x="1590" y="159"/>
                    <a:pt x="1745" y="84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4376999" y="3666362"/>
              <a:ext cx="108574" cy="233928"/>
            </a:xfrm>
            <a:custGeom>
              <a:avLst/>
              <a:gdLst/>
              <a:ahLst/>
              <a:cxnLst/>
              <a:rect l="l" t="t" r="r" b="b"/>
              <a:pathLst>
                <a:path w="1896" h="4085" extrusionOk="0">
                  <a:moveTo>
                    <a:pt x="592" y="0"/>
                  </a:moveTo>
                  <a:cubicBezTo>
                    <a:pt x="556" y="0"/>
                    <a:pt x="521" y="4"/>
                    <a:pt x="485" y="13"/>
                  </a:cubicBezTo>
                  <a:cubicBezTo>
                    <a:pt x="228" y="70"/>
                    <a:pt x="0" y="335"/>
                    <a:pt x="43" y="611"/>
                  </a:cubicBezTo>
                  <a:lnTo>
                    <a:pt x="559" y="3538"/>
                  </a:lnTo>
                  <a:cubicBezTo>
                    <a:pt x="585" y="3714"/>
                    <a:pt x="691" y="3883"/>
                    <a:pt x="833" y="3984"/>
                  </a:cubicBezTo>
                  <a:cubicBezTo>
                    <a:pt x="929" y="4051"/>
                    <a:pt x="1071" y="4084"/>
                    <a:pt x="1197" y="4084"/>
                  </a:cubicBezTo>
                  <a:cubicBezTo>
                    <a:pt x="1229" y="4084"/>
                    <a:pt x="1260" y="4082"/>
                    <a:pt x="1288" y="4078"/>
                  </a:cubicBezTo>
                  <a:cubicBezTo>
                    <a:pt x="1310" y="4073"/>
                    <a:pt x="1333" y="4069"/>
                    <a:pt x="1354" y="4063"/>
                  </a:cubicBezTo>
                  <a:cubicBezTo>
                    <a:pt x="1713" y="3967"/>
                    <a:pt x="1895" y="3590"/>
                    <a:pt x="1851" y="3302"/>
                  </a:cubicBezTo>
                  <a:lnTo>
                    <a:pt x="1537" y="1239"/>
                  </a:lnTo>
                  <a:lnTo>
                    <a:pt x="1383" y="1262"/>
                  </a:lnTo>
                  <a:lnTo>
                    <a:pt x="1698" y="3325"/>
                  </a:lnTo>
                  <a:cubicBezTo>
                    <a:pt x="1746" y="3643"/>
                    <a:pt x="1491" y="3856"/>
                    <a:pt x="1314" y="3904"/>
                  </a:cubicBezTo>
                  <a:cubicBezTo>
                    <a:pt x="1274" y="3915"/>
                    <a:pt x="1232" y="3919"/>
                    <a:pt x="1190" y="3919"/>
                  </a:cubicBezTo>
                  <a:cubicBezTo>
                    <a:pt x="1077" y="3919"/>
                    <a:pt x="969" y="3883"/>
                    <a:pt x="918" y="3848"/>
                  </a:cubicBezTo>
                  <a:cubicBezTo>
                    <a:pt x="810" y="3773"/>
                    <a:pt x="731" y="3645"/>
                    <a:pt x="711" y="3514"/>
                  </a:cubicBezTo>
                  <a:lnTo>
                    <a:pt x="196" y="587"/>
                  </a:lnTo>
                  <a:cubicBezTo>
                    <a:pt x="167" y="395"/>
                    <a:pt x="343" y="213"/>
                    <a:pt x="521" y="172"/>
                  </a:cubicBezTo>
                  <a:cubicBezTo>
                    <a:pt x="545" y="167"/>
                    <a:pt x="568" y="165"/>
                    <a:pt x="592" y="165"/>
                  </a:cubicBezTo>
                  <a:cubicBezTo>
                    <a:pt x="662" y="165"/>
                    <a:pt x="730" y="187"/>
                    <a:pt x="790" y="230"/>
                  </a:cubicBezTo>
                  <a:cubicBezTo>
                    <a:pt x="874" y="292"/>
                    <a:pt x="931" y="387"/>
                    <a:pt x="947" y="495"/>
                  </a:cubicBezTo>
                  <a:lnTo>
                    <a:pt x="1257" y="2545"/>
                  </a:lnTo>
                  <a:cubicBezTo>
                    <a:pt x="1287" y="2745"/>
                    <a:pt x="1252" y="2819"/>
                    <a:pt x="1116" y="2846"/>
                  </a:cubicBezTo>
                  <a:cubicBezTo>
                    <a:pt x="1101" y="2849"/>
                    <a:pt x="1086" y="2851"/>
                    <a:pt x="1071" y="2851"/>
                  </a:cubicBezTo>
                  <a:cubicBezTo>
                    <a:pt x="1030" y="2851"/>
                    <a:pt x="992" y="2838"/>
                    <a:pt x="959" y="2814"/>
                  </a:cubicBezTo>
                  <a:cubicBezTo>
                    <a:pt x="911" y="2778"/>
                    <a:pt x="878" y="2718"/>
                    <a:pt x="867" y="2642"/>
                  </a:cubicBezTo>
                  <a:lnTo>
                    <a:pt x="633" y="1087"/>
                  </a:lnTo>
                  <a:lnTo>
                    <a:pt x="481" y="1110"/>
                  </a:lnTo>
                  <a:lnTo>
                    <a:pt x="714" y="2665"/>
                  </a:lnTo>
                  <a:cubicBezTo>
                    <a:pt x="733" y="2786"/>
                    <a:pt x="787" y="2886"/>
                    <a:pt x="871" y="2948"/>
                  </a:cubicBezTo>
                  <a:cubicBezTo>
                    <a:pt x="930" y="2992"/>
                    <a:pt x="1001" y="3015"/>
                    <a:pt x="1074" y="3015"/>
                  </a:cubicBezTo>
                  <a:cubicBezTo>
                    <a:pt x="1098" y="3015"/>
                    <a:pt x="1123" y="3012"/>
                    <a:pt x="1147" y="3007"/>
                  </a:cubicBezTo>
                  <a:cubicBezTo>
                    <a:pt x="1474" y="2941"/>
                    <a:pt x="1428" y="2637"/>
                    <a:pt x="1411" y="2522"/>
                  </a:cubicBezTo>
                  <a:lnTo>
                    <a:pt x="1101" y="472"/>
                  </a:lnTo>
                  <a:cubicBezTo>
                    <a:pt x="1078" y="319"/>
                    <a:pt x="996" y="182"/>
                    <a:pt x="877" y="96"/>
                  </a:cubicBezTo>
                  <a:cubicBezTo>
                    <a:pt x="791" y="33"/>
                    <a:pt x="69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4372360" y="3667793"/>
              <a:ext cx="108517" cy="233870"/>
            </a:xfrm>
            <a:custGeom>
              <a:avLst/>
              <a:gdLst/>
              <a:ahLst/>
              <a:cxnLst/>
              <a:rect l="l" t="t" r="r" b="b"/>
              <a:pathLst>
                <a:path w="1895" h="4084" extrusionOk="0">
                  <a:moveTo>
                    <a:pt x="589" y="1"/>
                  </a:moveTo>
                  <a:cubicBezTo>
                    <a:pt x="555" y="1"/>
                    <a:pt x="520" y="4"/>
                    <a:pt x="486" y="12"/>
                  </a:cubicBezTo>
                  <a:cubicBezTo>
                    <a:pt x="228" y="71"/>
                    <a:pt x="1" y="334"/>
                    <a:pt x="42" y="612"/>
                  </a:cubicBezTo>
                  <a:lnTo>
                    <a:pt x="558" y="3539"/>
                  </a:lnTo>
                  <a:cubicBezTo>
                    <a:pt x="585" y="3713"/>
                    <a:pt x="690" y="3884"/>
                    <a:pt x="834" y="3984"/>
                  </a:cubicBezTo>
                  <a:cubicBezTo>
                    <a:pt x="929" y="4050"/>
                    <a:pt x="1071" y="4084"/>
                    <a:pt x="1196" y="4084"/>
                  </a:cubicBezTo>
                  <a:cubicBezTo>
                    <a:pt x="1228" y="4084"/>
                    <a:pt x="1259" y="4082"/>
                    <a:pt x="1287" y="4077"/>
                  </a:cubicBezTo>
                  <a:cubicBezTo>
                    <a:pt x="1310" y="4074"/>
                    <a:pt x="1332" y="4069"/>
                    <a:pt x="1355" y="4063"/>
                  </a:cubicBezTo>
                  <a:cubicBezTo>
                    <a:pt x="1712" y="3966"/>
                    <a:pt x="1894" y="3589"/>
                    <a:pt x="1851" y="3302"/>
                  </a:cubicBezTo>
                  <a:lnTo>
                    <a:pt x="1536" y="1238"/>
                  </a:lnTo>
                  <a:lnTo>
                    <a:pt x="1384" y="1261"/>
                  </a:lnTo>
                  <a:lnTo>
                    <a:pt x="1697" y="3325"/>
                  </a:lnTo>
                  <a:cubicBezTo>
                    <a:pt x="1746" y="3644"/>
                    <a:pt x="1490" y="3856"/>
                    <a:pt x="1313" y="3903"/>
                  </a:cubicBezTo>
                  <a:cubicBezTo>
                    <a:pt x="1273" y="3914"/>
                    <a:pt x="1231" y="3919"/>
                    <a:pt x="1189" y="3919"/>
                  </a:cubicBezTo>
                  <a:cubicBezTo>
                    <a:pt x="1076" y="3919"/>
                    <a:pt x="968" y="3883"/>
                    <a:pt x="917" y="3847"/>
                  </a:cubicBezTo>
                  <a:cubicBezTo>
                    <a:pt x="809" y="3772"/>
                    <a:pt x="730" y="3644"/>
                    <a:pt x="710" y="3515"/>
                  </a:cubicBezTo>
                  <a:lnTo>
                    <a:pt x="195" y="588"/>
                  </a:lnTo>
                  <a:cubicBezTo>
                    <a:pt x="168" y="396"/>
                    <a:pt x="342" y="213"/>
                    <a:pt x="520" y="173"/>
                  </a:cubicBezTo>
                  <a:cubicBezTo>
                    <a:pt x="545" y="168"/>
                    <a:pt x="569" y="165"/>
                    <a:pt x="594" y="165"/>
                  </a:cubicBezTo>
                  <a:cubicBezTo>
                    <a:pt x="663" y="165"/>
                    <a:pt x="731" y="187"/>
                    <a:pt x="791" y="231"/>
                  </a:cubicBezTo>
                  <a:cubicBezTo>
                    <a:pt x="874" y="291"/>
                    <a:pt x="930" y="388"/>
                    <a:pt x="948" y="494"/>
                  </a:cubicBezTo>
                  <a:lnTo>
                    <a:pt x="1256" y="2546"/>
                  </a:lnTo>
                  <a:cubicBezTo>
                    <a:pt x="1286" y="2746"/>
                    <a:pt x="1253" y="2818"/>
                    <a:pt x="1115" y="2847"/>
                  </a:cubicBezTo>
                  <a:cubicBezTo>
                    <a:pt x="1100" y="2850"/>
                    <a:pt x="1086" y="2851"/>
                    <a:pt x="1072" y="2851"/>
                  </a:cubicBezTo>
                  <a:cubicBezTo>
                    <a:pt x="1031" y="2851"/>
                    <a:pt x="991" y="2839"/>
                    <a:pt x="959" y="2814"/>
                  </a:cubicBezTo>
                  <a:cubicBezTo>
                    <a:pt x="910" y="2778"/>
                    <a:pt x="879" y="2719"/>
                    <a:pt x="867" y="2643"/>
                  </a:cubicBezTo>
                  <a:lnTo>
                    <a:pt x="634" y="1087"/>
                  </a:lnTo>
                  <a:lnTo>
                    <a:pt x="480" y="1110"/>
                  </a:lnTo>
                  <a:lnTo>
                    <a:pt x="713" y="2666"/>
                  </a:lnTo>
                  <a:cubicBezTo>
                    <a:pt x="732" y="2786"/>
                    <a:pt x="788" y="2886"/>
                    <a:pt x="871" y="2948"/>
                  </a:cubicBezTo>
                  <a:cubicBezTo>
                    <a:pt x="931" y="2992"/>
                    <a:pt x="1002" y="3015"/>
                    <a:pt x="1075" y="3015"/>
                  </a:cubicBezTo>
                  <a:cubicBezTo>
                    <a:pt x="1099" y="3015"/>
                    <a:pt x="1123" y="3013"/>
                    <a:pt x="1148" y="3008"/>
                  </a:cubicBezTo>
                  <a:cubicBezTo>
                    <a:pt x="1473" y="2942"/>
                    <a:pt x="1427" y="2637"/>
                    <a:pt x="1410" y="2523"/>
                  </a:cubicBezTo>
                  <a:lnTo>
                    <a:pt x="1100" y="471"/>
                  </a:lnTo>
                  <a:cubicBezTo>
                    <a:pt x="1077" y="320"/>
                    <a:pt x="997" y="183"/>
                    <a:pt x="877" y="95"/>
                  </a:cubicBezTo>
                  <a:cubicBezTo>
                    <a:pt x="790" y="33"/>
                    <a:pt x="690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 w="2225" cap="flat" cmpd="sng">
              <a:solidFill>
                <a:schemeClr val="accent2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4448410" y="3834895"/>
              <a:ext cx="28403" cy="62304"/>
            </a:xfrm>
            <a:custGeom>
              <a:avLst/>
              <a:gdLst/>
              <a:ahLst/>
              <a:cxnLst/>
              <a:rect l="l" t="t" r="r" b="b"/>
              <a:pathLst>
                <a:path w="496" h="1088" extrusionOk="0">
                  <a:moveTo>
                    <a:pt x="405" y="1"/>
                  </a:moveTo>
                  <a:cubicBezTo>
                    <a:pt x="410" y="55"/>
                    <a:pt x="420" y="107"/>
                    <a:pt x="425" y="161"/>
                  </a:cubicBezTo>
                  <a:cubicBezTo>
                    <a:pt x="430" y="214"/>
                    <a:pt x="436" y="267"/>
                    <a:pt x="437" y="320"/>
                  </a:cubicBezTo>
                  <a:cubicBezTo>
                    <a:pt x="434" y="425"/>
                    <a:pt x="431" y="530"/>
                    <a:pt x="400" y="630"/>
                  </a:cubicBezTo>
                  <a:cubicBezTo>
                    <a:pt x="343" y="828"/>
                    <a:pt x="200" y="998"/>
                    <a:pt x="1" y="1087"/>
                  </a:cubicBezTo>
                  <a:cubicBezTo>
                    <a:pt x="109" y="1069"/>
                    <a:pt x="210" y="1012"/>
                    <a:pt x="290" y="935"/>
                  </a:cubicBezTo>
                  <a:cubicBezTo>
                    <a:pt x="372" y="858"/>
                    <a:pt x="430" y="756"/>
                    <a:pt x="463" y="648"/>
                  </a:cubicBezTo>
                  <a:cubicBezTo>
                    <a:pt x="496" y="540"/>
                    <a:pt x="496" y="427"/>
                    <a:pt x="487" y="317"/>
                  </a:cubicBezTo>
                  <a:cubicBezTo>
                    <a:pt x="479" y="263"/>
                    <a:pt x="469" y="208"/>
                    <a:pt x="459" y="155"/>
                  </a:cubicBezTo>
                  <a:cubicBezTo>
                    <a:pt x="440" y="103"/>
                    <a:pt x="424" y="5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4377743" y="3671115"/>
              <a:ext cx="27144" cy="38654"/>
            </a:xfrm>
            <a:custGeom>
              <a:avLst/>
              <a:gdLst/>
              <a:ahLst/>
              <a:cxnLst/>
              <a:rect l="l" t="t" r="r" b="b"/>
              <a:pathLst>
                <a:path w="474" h="675" extrusionOk="0">
                  <a:moveTo>
                    <a:pt x="474" y="0"/>
                  </a:moveTo>
                  <a:cubicBezTo>
                    <a:pt x="396" y="0"/>
                    <a:pt x="320" y="23"/>
                    <a:pt x="249" y="58"/>
                  </a:cubicBezTo>
                  <a:cubicBezTo>
                    <a:pt x="179" y="94"/>
                    <a:pt x="115" y="150"/>
                    <a:pt x="71" y="217"/>
                  </a:cubicBezTo>
                  <a:cubicBezTo>
                    <a:pt x="29" y="286"/>
                    <a:pt x="0" y="367"/>
                    <a:pt x="3" y="448"/>
                  </a:cubicBezTo>
                  <a:cubicBezTo>
                    <a:pt x="0" y="486"/>
                    <a:pt x="10" y="525"/>
                    <a:pt x="13" y="564"/>
                  </a:cubicBezTo>
                  <a:cubicBezTo>
                    <a:pt x="23" y="602"/>
                    <a:pt x="33" y="639"/>
                    <a:pt x="46" y="675"/>
                  </a:cubicBezTo>
                  <a:cubicBezTo>
                    <a:pt x="46" y="597"/>
                    <a:pt x="42" y="524"/>
                    <a:pt x="55" y="452"/>
                  </a:cubicBezTo>
                  <a:cubicBezTo>
                    <a:pt x="64" y="380"/>
                    <a:pt x="91" y="312"/>
                    <a:pt x="127" y="253"/>
                  </a:cubicBezTo>
                  <a:cubicBezTo>
                    <a:pt x="202" y="132"/>
                    <a:pt x="333" y="55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4392632" y="3780092"/>
              <a:ext cx="16378" cy="88933"/>
            </a:xfrm>
            <a:custGeom>
              <a:avLst/>
              <a:gdLst/>
              <a:ahLst/>
              <a:cxnLst/>
              <a:rect l="l" t="t" r="r" b="b"/>
              <a:pathLst>
                <a:path w="286" h="1553" extrusionOk="0">
                  <a:moveTo>
                    <a:pt x="1" y="1"/>
                  </a:moveTo>
                  <a:cubicBezTo>
                    <a:pt x="11" y="133"/>
                    <a:pt x="28" y="263"/>
                    <a:pt x="47" y="394"/>
                  </a:cubicBezTo>
                  <a:cubicBezTo>
                    <a:pt x="65" y="525"/>
                    <a:pt x="87" y="653"/>
                    <a:pt x="110" y="782"/>
                  </a:cubicBezTo>
                  <a:cubicBezTo>
                    <a:pt x="135" y="912"/>
                    <a:pt x="159" y="1041"/>
                    <a:pt x="189" y="1169"/>
                  </a:cubicBezTo>
                  <a:cubicBezTo>
                    <a:pt x="218" y="1297"/>
                    <a:pt x="248" y="1425"/>
                    <a:pt x="286" y="1552"/>
                  </a:cubicBezTo>
                  <a:cubicBezTo>
                    <a:pt x="276" y="1421"/>
                    <a:pt x="257" y="1290"/>
                    <a:pt x="240" y="1161"/>
                  </a:cubicBezTo>
                  <a:cubicBezTo>
                    <a:pt x="221" y="1030"/>
                    <a:pt x="199" y="900"/>
                    <a:pt x="176" y="771"/>
                  </a:cubicBezTo>
                  <a:cubicBezTo>
                    <a:pt x="152" y="641"/>
                    <a:pt x="127" y="513"/>
                    <a:pt x="97" y="385"/>
                  </a:cubicBezTo>
                  <a:cubicBezTo>
                    <a:pt x="68" y="256"/>
                    <a:pt x="38" y="127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4431230" y="3694651"/>
              <a:ext cx="17752" cy="117508"/>
            </a:xfrm>
            <a:custGeom>
              <a:avLst/>
              <a:gdLst/>
              <a:ahLst/>
              <a:cxnLst/>
              <a:rect l="l" t="t" r="r" b="b"/>
              <a:pathLst>
                <a:path w="310" h="2052" extrusionOk="0">
                  <a:moveTo>
                    <a:pt x="0" y="1"/>
                  </a:moveTo>
                  <a:cubicBezTo>
                    <a:pt x="13" y="173"/>
                    <a:pt x="32" y="345"/>
                    <a:pt x="52" y="517"/>
                  </a:cubicBezTo>
                  <a:cubicBezTo>
                    <a:pt x="74" y="688"/>
                    <a:pt x="98" y="860"/>
                    <a:pt x="122" y="1031"/>
                  </a:cubicBezTo>
                  <a:cubicBezTo>
                    <a:pt x="151" y="1201"/>
                    <a:pt x="176" y="1372"/>
                    <a:pt x="207" y="1543"/>
                  </a:cubicBezTo>
                  <a:cubicBezTo>
                    <a:pt x="238" y="1713"/>
                    <a:pt x="271" y="1883"/>
                    <a:pt x="310" y="2051"/>
                  </a:cubicBezTo>
                  <a:cubicBezTo>
                    <a:pt x="297" y="1879"/>
                    <a:pt x="278" y="1707"/>
                    <a:pt x="258" y="1535"/>
                  </a:cubicBezTo>
                  <a:cubicBezTo>
                    <a:pt x="236" y="1363"/>
                    <a:pt x="210" y="1192"/>
                    <a:pt x="187" y="1021"/>
                  </a:cubicBezTo>
                  <a:cubicBezTo>
                    <a:pt x="160" y="851"/>
                    <a:pt x="134" y="680"/>
                    <a:pt x="102" y="510"/>
                  </a:cubicBezTo>
                  <a:cubicBezTo>
                    <a:pt x="72" y="339"/>
                    <a:pt x="40" y="1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18"/>
          <p:cNvGrpSpPr/>
          <p:nvPr/>
        </p:nvGrpSpPr>
        <p:grpSpPr>
          <a:xfrm rot="-998650" flipH="1">
            <a:off x="-559049" y="4340760"/>
            <a:ext cx="1455249" cy="1204433"/>
            <a:chOff x="8124450" y="263225"/>
            <a:chExt cx="695400" cy="575425"/>
          </a:xfrm>
        </p:grpSpPr>
        <p:sp>
          <p:nvSpPr>
            <p:cNvPr id="1262" name="Google Shape;1262;p18"/>
            <p:cNvSpPr/>
            <p:nvPr/>
          </p:nvSpPr>
          <p:spPr>
            <a:xfrm>
              <a:off x="8128975" y="327675"/>
              <a:ext cx="655750" cy="510975"/>
            </a:xfrm>
            <a:custGeom>
              <a:avLst/>
              <a:gdLst/>
              <a:ahLst/>
              <a:cxnLst/>
              <a:rect l="l" t="t" r="r" b="b"/>
              <a:pathLst>
                <a:path w="26230" h="20439" extrusionOk="0">
                  <a:moveTo>
                    <a:pt x="11886" y="0"/>
                  </a:moveTo>
                  <a:cubicBezTo>
                    <a:pt x="11407" y="0"/>
                    <a:pt x="10919" y="332"/>
                    <a:pt x="10723" y="787"/>
                  </a:cubicBezTo>
                  <a:cubicBezTo>
                    <a:pt x="10470" y="1375"/>
                    <a:pt x="10626" y="2078"/>
                    <a:pt x="10970" y="2617"/>
                  </a:cubicBezTo>
                  <a:cubicBezTo>
                    <a:pt x="11245" y="3048"/>
                    <a:pt x="11648" y="3449"/>
                    <a:pt x="11657" y="3959"/>
                  </a:cubicBezTo>
                  <a:cubicBezTo>
                    <a:pt x="11667" y="4475"/>
                    <a:pt x="11162" y="4909"/>
                    <a:pt x="10661" y="4909"/>
                  </a:cubicBezTo>
                  <a:cubicBezTo>
                    <a:pt x="10555" y="4909"/>
                    <a:pt x="10448" y="4889"/>
                    <a:pt x="10347" y="4846"/>
                  </a:cubicBezTo>
                  <a:cubicBezTo>
                    <a:pt x="10124" y="4753"/>
                    <a:pt x="9952" y="4582"/>
                    <a:pt x="9803" y="4386"/>
                  </a:cubicBezTo>
                  <a:cubicBezTo>
                    <a:pt x="9705" y="4256"/>
                    <a:pt x="9618" y="4115"/>
                    <a:pt x="9533" y="3980"/>
                  </a:cubicBezTo>
                  <a:cubicBezTo>
                    <a:pt x="8847" y="2892"/>
                    <a:pt x="7856" y="1772"/>
                    <a:pt x="6578" y="1772"/>
                  </a:cubicBezTo>
                  <a:cubicBezTo>
                    <a:pt x="6565" y="1772"/>
                    <a:pt x="6553" y="1772"/>
                    <a:pt x="6541" y="1773"/>
                  </a:cubicBezTo>
                  <a:cubicBezTo>
                    <a:pt x="5672" y="1787"/>
                    <a:pt x="4883" y="2347"/>
                    <a:pt x="4388" y="3061"/>
                  </a:cubicBezTo>
                  <a:cubicBezTo>
                    <a:pt x="3903" y="3760"/>
                    <a:pt x="3672" y="4747"/>
                    <a:pt x="4155" y="5448"/>
                  </a:cubicBezTo>
                  <a:cubicBezTo>
                    <a:pt x="4594" y="6083"/>
                    <a:pt x="5460" y="6275"/>
                    <a:pt x="5981" y="6842"/>
                  </a:cubicBezTo>
                  <a:cubicBezTo>
                    <a:pt x="6623" y="7542"/>
                    <a:pt x="6564" y="8712"/>
                    <a:pt x="5978" y="9456"/>
                  </a:cubicBezTo>
                  <a:cubicBezTo>
                    <a:pt x="5430" y="10154"/>
                    <a:pt x="4517" y="10495"/>
                    <a:pt x="3625" y="10495"/>
                  </a:cubicBezTo>
                  <a:cubicBezTo>
                    <a:pt x="3565" y="10495"/>
                    <a:pt x="3505" y="10493"/>
                    <a:pt x="3446" y="10490"/>
                  </a:cubicBezTo>
                  <a:cubicBezTo>
                    <a:pt x="3012" y="10467"/>
                    <a:pt x="2577" y="10371"/>
                    <a:pt x="2144" y="10371"/>
                  </a:cubicBezTo>
                  <a:cubicBezTo>
                    <a:pt x="2022" y="10371"/>
                    <a:pt x="1900" y="10379"/>
                    <a:pt x="1778" y="10398"/>
                  </a:cubicBezTo>
                  <a:cubicBezTo>
                    <a:pt x="1130" y="10497"/>
                    <a:pt x="547" y="10939"/>
                    <a:pt x="274" y="11534"/>
                  </a:cubicBezTo>
                  <a:cubicBezTo>
                    <a:pt x="1" y="12129"/>
                    <a:pt x="47" y="12859"/>
                    <a:pt x="392" y="13416"/>
                  </a:cubicBezTo>
                  <a:cubicBezTo>
                    <a:pt x="575" y="13709"/>
                    <a:pt x="857" y="13965"/>
                    <a:pt x="1199" y="14020"/>
                  </a:cubicBezTo>
                  <a:cubicBezTo>
                    <a:pt x="1251" y="14029"/>
                    <a:pt x="1302" y="14032"/>
                    <a:pt x="1354" y="14032"/>
                  </a:cubicBezTo>
                  <a:cubicBezTo>
                    <a:pt x="1530" y="14032"/>
                    <a:pt x="1706" y="13988"/>
                    <a:pt x="1874" y="13934"/>
                  </a:cubicBezTo>
                  <a:cubicBezTo>
                    <a:pt x="2955" y="13587"/>
                    <a:pt x="3867" y="12834"/>
                    <a:pt x="4944" y="12478"/>
                  </a:cubicBezTo>
                  <a:cubicBezTo>
                    <a:pt x="5097" y="12427"/>
                    <a:pt x="5261" y="12385"/>
                    <a:pt x="5421" y="12385"/>
                  </a:cubicBezTo>
                  <a:cubicBezTo>
                    <a:pt x="5528" y="12385"/>
                    <a:pt x="5633" y="12404"/>
                    <a:pt x="5731" y="12452"/>
                  </a:cubicBezTo>
                  <a:cubicBezTo>
                    <a:pt x="6095" y="12629"/>
                    <a:pt x="6180" y="13106"/>
                    <a:pt x="6170" y="13511"/>
                  </a:cubicBezTo>
                  <a:cubicBezTo>
                    <a:pt x="6148" y="14468"/>
                    <a:pt x="5859" y="15397"/>
                    <a:pt x="5718" y="16346"/>
                  </a:cubicBezTo>
                  <a:cubicBezTo>
                    <a:pt x="5575" y="17293"/>
                    <a:pt x="5600" y="18327"/>
                    <a:pt x="6134" y="19122"/>
                  </a:cubicBezTo>
                  <a:cubicBezTo>
                    <a:pt x="6590" y="19801"/>
                    <a:pt x="7371" y="20214"/>
                    <a:pt x="8174" y="20363"/>
                  </a:cubicBezTo>
                  <a:cubicBezTo>
                    <a:pt x="8460" y="20416"/>
                    <a:pt x="8748" y="20438"/>
                    <a:pt x="9037" y="20438"/>
                  </a:cubicBezTo>
                  <a:cubicBezTo>
                    <a:pt x="9564" y="20438"/>
                    <a:pt x="10093" y="20364"/>
                    <a:pt x="10611" y="20260"/>
                  </a:cubicBezTo>
                  <a:cubicBezTo>
                    <a:pt x="11929" y="19994"/>
                    <a:pt x="13352" y="19406"/>
                    <a:pt x="13861" y="18162"/>
                  </a:cubicBezTo>
                  <a:cubicBezTo>
                    <a:pt x="14087" y="17606"/>
                    <a:pt x="14100" y="16987"/>
                    <a:pt x="14266" y="16410"/>
                  </a:cubicBezTo>
                  <a:cubicBezTo>
                    <a:pt x="14529" y="15498"/>
                    <a:pt x="15230" y="14692"/>
                    <a:pt x="16141" y="14425"/>
                  </a:cubicBezTo>
                  <a:cubicBezTo>
                    <a:pt x="16344" y="14365"/>
                    <a:pt x="16556" y="14336"/>
                    <a:pt x="16768" y="14336"/>
                  </a:cubicBezTo>
                  <a:cubicBezTo>
                    <a:pt x="17508" y="14336"/>
                    <a:pt x="18252" y="14688"/>
                    <a:pt x="18632" y="15321"/>
                  </a:cubicBezTo>
                  <a:cubicBezTo>
                    <a:pt x="19046" y="16015"/>
                    <a:pt x="18989" y="16880"/>
                    <a:pt x="19105" y="17680"/>
                  </a:cubicBezTo>
                  <a:cubicBezTo>
                    <a:pt x="19222" y="18480"/>
                    <a:pt x="19675" y="19375"/>
                    <a:pt x="20480" y="19460"/>
                  </a:cubicBezTo>
                  <a:cubicBezTo>
                    <a:pt x="20517" y="19464"/>
                    <a:pt x="20554" y="19466"/>
                    <a:pt x="20591" y="19466"/>
                  </a:cubicBezTo>
                  <a:cubicBezTo>
                    <a:pt x="21351" y="19466"/>
                    <a:pt x="21954" y="18640"/>
                    <a:pt x="21937" y="17862"/>
                  </a:cubicBezTo>
                  <a:cubicBezTo>
                    <a:pt x="21919" y="16872"/>
                    <a:pt x="21208" y="16045"/>
                    <a:pt x="20878" y="15111"/>
                  </a:cubicBezTo>
                  <a:cubicBezTo>
                    <a:pt x="20426" y="13826"/>
                    <a:pt x="20737" y="12345"/>
                    <a:pt x="21510" y="11221"/>
                  </a:cubicBezTo>
                  <a:cubicBezTo>
                    <a:pt x="22283" y="10099"/>
                    <a:pt x="23468" y="9306"/>
                    <a:pt x="24738" y="8809"/>
                  </a:cubicBezTo>
                  <a:cubicBezTo>
                    <a:pt x="25398" y="8550"/>
                    <a:pt x="26230" y="8173"/>
                    <a:pt x="26192" y="7464"/>
                  </a:cubicBezTo>
                  <a:cubicBezTo>
                    <a:pt x="26165" y="6939"/>
                    <a:pt x="25600" y="6584"/>
                    <a:pt x="25069" y="6584"/>
                  </a:cubicBezTo>
                  <a:cubicBezTo>
                    <a:pt x="25037" y="6584"/>
                    <a:pt x="25005" y="6585"/>
                    <a:pt x="24974" y="6588"/>
                  </a:cubicBezTo>
                  <a:cubicBezTo>
                    <a:pt x="24417" y="6632"/>
                    <a:pt x="23930" y="6963"/>
                    <a:pt x="23468" y="7277"/>
                  </a:cubicBezTo>
                  <a:cubicBezTo>
                    <a:pt x="23005" y="7589"/>
                    <a:pt x="22506" y="7907"/>
                    <a:pt x="21947" y="7920"/>
                  </a:cubicBezTo>
                  <a:cubicBezTo>
                    <a:pt x="21937" y="7920"/>
                    <a:pt x="21927" y="7921"/>
                    <a:pt x="21917" y="7921"/>
                  </a:cubicBezTo>
                  <a:cubicBezTo>
                    <a:pt x="21804" y="7921"/>
                    <a:pt x="21690" y="7905"/>
                    <a:pt x="21593" y="7847"/>
                  </a:cubicBezTo>
                  <a:cubicBezTo>
                    <a:pt x="21362" y="7706"/>
                    <a:pt x="21329" y="7381"/>
                    <a:pt x="21383" y="7114"/>
                  </a:cubicBezTo>
                  <a:cubicBezTo>
                    <a:pt x="21534" y="6357"/>
                    <a:pt x="22139" y="5789"/>
                    <a:pt x="22634" y="5196"/>
                  </a:cubicBezTo>
                  <a:cubicBezTo>
                    <a:pt x="23017" y="4736"/>
                    <a:pt x="23726" y="3662"/>
                    <a:pt x="23199" y="3091"/>
                  </a:cubicBezTo>
                  <a:cubicBezTo>
                    <a:pt x="22923" y="2790"/>
                    <a:pt x="22492" y="2670"/>
                    <a:pt x="22064" y="2670"/>
                  </a:cubicBezTo>
                  <a:cubicBezTo>
                    <a:pt x="21759" y="2670"/>
                    <a:pt x="21457" y="2731"/>
                    <a:pt x="21212" y="2832"/>
                  </a:cubicBezTo>
                  <a:cubicBezTo>
                    <a:pt x="20556" y="3102"/>
                    <a:pt x="20042" y="3626"/>
                    <a:pt x="19551" y="4140"/>
                  </a:cubicBezTo>
                  <a:cubicBezTo>
                    <a:pt x="19061" y="4652"/>
                    <a:pt x="18553" y="5180"/>
                    <a:pt x="17901" y="5462"/>
                  </a:cubicBezTo>
                  <a:cubicBezTo>
                    <a:pt x="17577" y="5603"/>
                    <a:pt x="17225" y="5671"/>
                    <a:pt x="16872" y="5671"/>
                  </a:cubicBezTo>
                  <a:cubicBezTo>
                    <a:pt x="16200" y="5671"/>
                    <a:pt x="15526" y="5425"/>
                    <a:pt x="15036" y="4964"/>
                  </a:cubicBezTo>
                  <a:cubicBezTo>
                    <a:pt x="14404" y="4372"/>
                    <a:pt x="14105" y="3518"/>
                    <a:pt x="13818" y="2702"/>
                  </a:cubicBezTo>
                  <a:cubicBezTo>
                    <a:pt x="13578" y="2020"/>
                    <a:pt x="13329" y="1332"/>
                    <a:pt x="12936" y="725"/>
                  </a:cubicBezTo>
                  <a:cubicBezTo>
                    <a:pt x="12772" y="470"/>
                    <a:pt x="12572" y="223"/>
                    <a:pt x="12299" y="92"/>
                  </a:cubicBezTo>
                  <a:cubicBezTo>
                    <a:pt x="12167" y="29"/>
                    <a:pt x="12027" y="0"/>
                    <a:pt x="1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8"/>
            <p:cNvSpPr/>
            <p:nvPr/>
          </p:nvSpPr>
          <p:spPr>
            <a:xfrm>
              <a:off x="8590475" y="277350"/>
              <a:ext cx="79700" cy="111125"/>
            </a:xfrm>
            <a:custGeom>
              <a:avLst/>
              <a:gdLst/>
              <a:ahLst/>
              <a:cxnLst/>
              <a:rect l="l" t="t" r="r" b="b"/>
              <a:pathLst>
                <a:path w="3188" h="4445" extrusionOk="0">
                  <a:moveTo>
                    <a:pt x="1531" y="0"/>
                  </a:moveTo>
                  <a:cubicBezTo>
                    <a:pt x="1087" y="0"/>
                    <a:pt x="1649" y="2529"/>
                    <a:pt x="1" y="4445"/>
                  </a:cubicBezTo>
                  <a:cubicBezTo>
                    <a:pt x="1" y="4445"/>
                    <a:pt x="3188" y="1804"/>
                    <a:pt x="1972" y="361"/>
                  </a:cubicBezTo>
                  <a:cubicBezTo>
                    <a:pt x="1761" y="111"/>
                    <a:pt x="1624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8686600" y="642750"/>
              <a:ext cx="133250" cy="72550"/>
            </a:xfrm>
            <a:custGeom>
              <a:avLst/>
              <a:gdLst/>
              <a:ahLst/>
              <a:cxnLst/>
              <a:rect l="l" t="t" r="r" b="b"/>
              <a:pathLst>
                <a:path w="5330" h="2902" extrusionOk="0">
                  <a:moveTo>
                    <a:pt x="2328" y="0"/>
                  </a:moveTo>
                  <a:cubicBezTo>
                    <a:pt x="1348" y="0"/>
                    <a:pt x="1004" y="606"/>
                    <a:pt x="1004" y="606"/>
                  </a:cubicBezTo>
                  <a:cubicBezTo>
                    <a:pt x="1004" y="606"/>
                    <a:pt x="1" y="1755"/>
                    <a:pt x="2104" y="2696"/>
                  </a:cubicBezTo>
                  <a:cubicBezTo>
                    <a:pt x="2424" y="2840"/>
                    <a:pt x="2729" y="2902"/>
                    <a:pt x="3007" y="2902"/>
                  </a:cubicBezTo>
                  <a:cubicBezTo>
                    <a:pt x="4562" y="2902"/>
                    <a:pt x="5329" y="964"/>
                    <a:pt x="3636" y="288"/>
                  </a:cubicBezTo>
                  <a:cubicBezTo>
                    <a:pt x="3110" y="78"/>
                    <a:pt x="2678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8124450" y="314900"/>
              <a:ext cx="655750" cy="510975"/>
            </a:xfrm>
            <a:custGeom>
              <a:avLst/>
              <a:gdLst/>
              <a:ahLst/>
              <a:cxnLst/>
              <a:rect l="l" t="t" r="r" b="b"/>
              <a:pathLst>
                <a:path w="26230" h="20439" extrusionOk="0">
                  <a:moveTo>
                    <a:pt x="11885" y="0"/>
                  </a:moveTo>
                  <a:cubicBezTo>
                    <a:pt x="11406" y="0"/>
                    <a:pt x="10918" y="331"/>
                    <a:pt x="10723" y="787"/>
                  </a:cubicBezTo>
                  <a:cubicBezTo>
                    <a:pt x="10469" y="1376"/>
                    <a:pt x="10626" y="2078"/>
                    <a:pt x="10971" y="2617"/>
                  </a:cubicBezTo>
                  <a:cubicBezTo>
                    <a:pt x="11246" y="3048"/>
                    <a:pt x="11648" y="3449"/>
                    <a:pt x="11658" y="3959"/>
                  </a:cubicBezTo>
                  <a:cubicBezTo>
                    <a:pt x="11667" y="4475"/>
                    <a:pt x="11162" y="4908"/>
                    <a:pt x="10661" y="4908"/>
                  </a:cubicBezTo>
                  <a:cubicBezTo>
                    <a:pt x="10555" y="4908"/>
                    <a:pt x="10449" y="4889"/>
                    <a:pt x="10348" y="4847"/>
                  </a:cubicBezTo>
                  <a:cubicBezTo>
                    <a:pt x="10124" y="4753"/>
                    <a:pt x="9953" y="4582"/>
                    <a:pt x="9804" y="4386"/>
                  </a:cubicBezTo>
                  <a:cubicBezTo>
                    <a:pt x="9707" y="4257"/>
                    <a:pt x="9619" y="4116"/>
                    <a:pt x="9532" y="3980"/>
                  </a:cubicBezTo>
                  <a:cubicBezTo>
                    <a:pt x="8847" y="2893"/>
                    <a:pt x="7858" y="1772"/>
                    <a:pt x="6577" y="1772"/>
                  </a:cubicBezTo>
                  <a:cubicBezTo>
                    <a:pt x="6565" y="1772"/>
                    <a:pt x="6553" y="1773"/>
                    <a:pt x="6541" y="1773"/>
                  </a:cubicBezTo>
                  <a:cubicBezTo>
                    <a:pt x="5673" y="1787"/>
                    <a:pt x="4883" y="2347"/>
                    <a:pt x="4388" y="3061"/>
                  </a:cubicBezTo>
                  <a:cubicBezTo>
                    <a:pt x="3903" y="3760"/>
                    <a:pt x="3671" y="4747"/>
                    <a:pt x="4155" y="5448"/>
                  </a:cubicBezTo>
                  <a:cubicBezTo>
                    <a:pt x="4594" y="6083"/>
                    <a:pt x="5460" y="6274"/>
                    <a:pt x="5982" y="6842"/>
                  </a:cubicBezTo>
                  <a:cubicBezTo>
                    <a:pt x="6623" y="7540"/>
                    <a:pt x="6565" y="8712"/>
                    <a:pt x="5979" y="9456"/>
                  </a:cubicBezTo>
                  <a:cubicBezTo>
                    <a:pt x="5429" y="10154"/>
                    <a:pt x="4517" y="10495"/>
                    <a:pt x="3626" y="10495"/>
                  </a:cubicBezTo>
                  <a:cubicBezTo>
                    <a:pt x="3566" y="10495"/>
                    <a:pt x="3506" y="10493"/>
                    <a:pt x="3447" y="10490"/>
                  </a:cubicBezTo>
                  <a:cubicBezTo>
                    <a:pt x="3010" y="10467"/>
                    <a:pt x="2573" y="10371"/>
                    <a:pt x="2139" y="10371"/>
                  </a:cubicBezTo>
                  <a:cubicBezTo>
                    <a:pt x="2019" y="10371"/>
                    <a:pt x="1898" y="10378"/>
                    <a:pt x="1778" y="10397"/>
                  </a:cubicBezTo>
                  <a:cubicBezTo>
                    <a:pt x="1131" y="10498"/>
                    <a:pt x="547" y="10939"/>
                    <a:pt x="274" y="11534"/>
                  </a:cubicBezTo>
                  <a:cubicBezTo>
                    <a:pt x="0" y="12128"/>
                    <a:pt x="46" y="12859"/>
                    <a:pt x="392" y="13414"/>
                  </a:cubicBezTo>
                  <a:cubicBezTo>
                    <a:pt x="576" y="13709"/>
                    <a:pt x="857" y="13966"/>
                    <a:pt x="1199" y="14020"/>
                  </a:cubicBezTo>
                  <a:cubicBezTo>
                    <a:pt x="1249" y="14028"/>
                    <a:pt x="1300" y="14032"/>
                    <a:pt x="1351" y="14032"/>
                  </a:cubicBezTo>
                  <a:cubicBezTo>
                    <a:pt x="1528" y="14032"/>
                    <a:pt x="1705" y="13988"/>
                    <a:pt x="1875" y="13934"/>
                  </a:cubicBezTo>
                  <a:cubicBezTo>
                    <a:pt x="2955" y="13587"/>
                    <a:pt x="3867" y="12835"/>
                    <a:pt x="4945" y="12478"/>
                  </a:cubicBezTo>
                  <a:cubicBezTo>
                    <a:pt x="5097" y="12427"/>
                    <a:pt x="5262" y="12385"/>
                    <a:pt x="5421" y="12385"/>
                  </a:cubicBezTo>
                  <a:cubicBezTo>
                    <a:pt x="5528" y="12385"/>
                    <a:pt x="5633" y="12404"/>
                    <a:pt x="5731" y="12452"/>
                  </a:cubicBezTo>
                  <a:cubicBezTo>
                    <a:pt x="6095" y="12627"/>
                    <a:pt x="6180" y="13105"/>
                    <a:pt x="6171" y="13511"/>
                  </a:cubicBezTo>
                  <a:cubicBezTo>
                    <a:pt x="6148" y="14468"/>
                    <a:pt x="5860" y="15397"/>
                    <a:pt x="5718" y="16346"/>
                  </a:cubicBezTo>
                  <a:cubicBezTo>
                    <a:pt x="5577" y="17293"/>
                    <a:pt x="5600" y="18327"/>
                    <a:pt x="6135" y="19122"/>
                  </a:cubicBezTo>
                  <a:cubicBezTo>
                    <a:pt x="6591" y="19801"/>
                    <a:pt x="7371" y="20214"/>
                    <a:pt x="8175" y="20362"/>
                  </a:cubicBezTo>
                  <a:cubicBezTo>
                    <a:pt x="8461" y="20415"/>
                    <a:pt x="8751" y="20438"/>
                    <a:pt x="9041" y="20438"/>
                  </a:cubicBezTo>
                  <a:cubicBezTo>
                    <a:pt x="9566" y="20438"/>
                    <a:pt x="10094" y="20364"/>
                    <a:pt x="10610" y="20260"/>
                  </a:cubicBezTo>
                  <a:cubicBezTo>
                    <a:pt x="11928" y="19994"/>
                    <a:pt x="13353" y="19407"/>
                    <a:pt x="13861" y="18160"/>
                  </a:cubicBezTo>
                  <a:cubicBezTo>
                    <a:pt x="14088" y="17605"/>
                    <a:pt x="14100" y="16986"/>
                    <a:pt x="14267" y="16411"/>
                  </a:cubicBezTo>
                  <a:cubicBezTo>
                    <a:pt x="14530" y="15498"/>
                    <a:pt x="15230" y="14692"/>
                    <a:pt x="16141" y="14425"/>
                  </a:cubicBezTo>
                  <a:cubicBezTo>
                    <a:pt x="16344" y="14365"/>
                    <a:pt x="16556" y="14336"/>
                    <a:pt x="16768" y="14336"/>
                  </a:cubicBezTo>
                  <a:cubicBezTo>
                    <a:pt x="17508" y="14336"/>
                    <a:pt x="18252" y="14688"/>
                    <a:pt x="18631" y="15321"/>
                  </a:cubicBezTo>
                  <a:cubicBezTo>
                    <a:pt x="19047" y="16015"/>
                    <a:pt x="18990" y="16880"/>
                    <a:pt x="19106" y="17680"/>
                  </a:cubicBezTo>
                  <a:cubicBezTo>
                    <a:pt x="19221" y="18480"/>
                    <a:pt x="19676" y="19375"/>
                    <a:pt x="20481" y="19460"/>
                  </a:cubicBezTo>
                  <a:cubicBezTo>
                    <a:pt x="20518" y="19464"/>
                    <a:pt x="20555" y="19466"/>
                    <a:pt x="20592" y="19466"/>
                  </a:cubicBezTo>
                  <a:cubicBezTo>
                    <a:pt x="21351" y="19466"/>
                    <a:pt x="21953" y="18641"/>
                    <a:pt x="21938" y="17863"/>
                  </a:cubicBezTo>
                  <a:cubicBezTo>
                    <a:pt x="21918" y="16872"/>
                    <a:pt x="21207" y="16045"/>
                    <a:pt x="20879" y="15111"/>
                  </a:cubicBezTo>
                  <a:cubicBezTo>
                    <a:pt x="20426" y="13826"/>
                    <a:pt x="20738" y="12345"/>
                    <a:pt x="21511" y="11221"/>
                  </a:cubicBezTo>
                  <a:cubicBezTo>
                    <a:pt x="22282" y="10098"/>
                    <a:pt x="23468" y="9306"/>
                    <a:pt x="24737" y="8810"/>
                  </a:cubicBezTo>
                  <a:cubicBezTo>
                    <a:pt x="25399" y="8551"/>
                    <a:pt x="26230" y="8174"/>
                    <a:pt x="26194" y="7464"/>
                  </a:cubicBezTo>
                  <a:cubicBezTo>
                    <a:pt x="26165" y="6939"/>
                    <a:pt x="25601" y="6584"/>
                    <a:pt x="25070" y="6584"/>
                  </a:cubicBezTo>
                  <a:cubicBezTo>
                    <a:pt x="25038" y="6584"/>
                    <a:pt x="25006" y="6585"/>
                    <a:pt x="24975" y="6588"/>
                  </a:cubicBezTo>
                  <a:cubicBezTo>
                    <a:pt x="24418" y="6632"/>
                    <a:pt x="23930" y="6963"/>
                    <a:pt x="23468" y="7276"/>
                  </a:cubicBezTo>
                  <a:cubicBezTo>
                    <a:pt x="23006" y="7589"/>
                    <a:pt x="22505" y="7907"/>
                    <a:pt x="21947" y="7920"/>
                  </a:cubicBezTo>
                  <a:cubicBezTo>
                    <a:pt x="21937" y="7921"/>
                    <a:pt x="21927" y="7921"/>
                    <a:pt x="21916" y="7921"/>
                  </a:cubicBezTo>
                  <a:cubicBezTo>
                    <a:pt x="21804" y="7921"/>
                    <a:pt x="21689" y="7905"/>
                    <a:pt x="21594" y="7847"/>
                  </a:cubicBezTo>
                  <a:cubicBezTo>
                    <a:pt x="21363" y="7706"/>
                    <a:pt x="21330" y="7381"/>
                    <a:pt x="21383" y="7114"/>
                  </a:cubicBezTo>
                  <a:cubicBezTo>
                    <a:pt x="21535" y="6356"/>
                    <a:pt x="22138" y="5789"/>
                    <a:pt x="22633" y="5196"/>
                  </a:cubicBezTo>
                  <a:cubicBezTo>
                    <a:pt x="23016" y="4734"/>
                    <a:pt x="23727" y="3662"/>
                    <a:pt x="23200" y="3089"/>
                  </a:cubicBezTo>
                  <a:cubicBezTo>
                    <a:pt x="22923" y="2790"/>
                    <a:pt x="22492" y="2669"/>
                    <a:pt x="22063" y="2669"/>
                  </a:cubicBezTo>
                  <a:cubicBezTo>
                    <a:pt x="21759" y="2669"/>
                    <a:pt x="21457" y="2730"/>
                    <a:pt x="21213" y="2830"/>
                  </a:cubicBezTo>
                  <a:cubicBezTo>
                    <a:pt x="20555" y="3102"/>
                    <a:pt x="20043" y="3626"/>
                    <a:pt x="19551" y="4140"/>
                  </a:cubicBezTo>
                  <a:cubicBezTo>
                    <a:pt x="19060" y="4652"/>
                    <a:pt x="18552" y="5180"/>
                    <a:pt x="17900" y="5462"/>
                  </a:cubicBezTo>
                  <a:cubicBezTo>
                    <a:pt x="17576" y="5603"/>
                    <a:pt x="17224" y="5671"/>
                    <a:pt x="16871" y="5671"/>
                  </a:cubicBezTo>
                  <a:cubicBezTo>
                    <a:pt x="16200" y="5671"/>
                    <a:pt x="15526" y="5425"/>
                    <a:pt x="15035" y="4965"/>
                  </a:cubicBezTo>
                  <a:cubicBezTo>
                    <a:pt x="14405" y="4372"/>
                    <a:pt x="14104" y="3518"/>
                    <a:pt x="13818" y="2702"/>
                  </a:cubicBezTo>
                  <a:cubicBezTo>
                    <a:pt x="13579" y="2020"/>
                    <a:pt x="13330" y="1332"/>
                    <a:pt x="12937" y="725"/>
                  </a:cubicBezTo>
                  <a:cubicBezTo>
                    <a:pt x="12772" y="470"/>
                    <a:pt x="12573" y="223"/>
                    <a:pt x="12298" y="92"/>
                  </a:cubicBezTo>
                  <a:cubicBezTo>
                    <a:pt x="12167" y="29"/>
                    <a:pt x="12026" y="0"/>
                    <a:pt x="11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8"/>
            <p:cNvSpPr/>
            <p:nvPr/>
          </p:nvSpPr>
          <p:spPr>
            <a:xfrm>
              <a:off x="8596150" y="263225"/>
              <a:ext cx="67700" cy="115975"/>
            </a:xfrm>
            <a:custGeom>
              <a:avLst/>
              <a:gdLst/>
              <a:ahLst/>
              <a:cxnLst/>
              <a:rect l="l" t="t" r="r" b="b"/>
              <a:pathLst>
                <a:path w="2708" h="4639" extrusionOk="0">
                  <a:moveTo>
                    <a:pt x="797" y="0"/>
                  </a:moveTo>
                  <a:cubicBezTo>
                    <a:pt x="305" y="0"/>
                    <a:pt x="1330" y="2442"/>
                    <a:pt x="1" y="4638"/>
                  </a:cubicBezTo>
                  <a:cubicBezTo>
                    <a:pt x="1" y="4638"/>
                    <a:pt x="2708" y="1507"/>
                    <a:pt x="1269" y="284"/>
                  </a:cubicBezTo>
                  <a:cubicBezTo>
                    <a:pt x="1039" y="89"/>
                    <a:pt x="890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8682075" y="629975"/>
              <a:ext cx="133225" cy="72575"/>
            </a:xfrm>
            <a:custGeom>
              <a:avLst/>
              <a:gdLst/>
              <a:ahLst/>
              <a:cxnLst/>
              <a:rect l="l" t="t" r="r" b="b"/>
              <a:pathLst>
                <a:path w="5329" h="2903" extrusionOk="0">
                  <a:moveTo>
                    <a:pt x="2327" y="0"/>
                  </a:moveTo>
                  <a:cubicBezTo>
                    <a:pt x="1347" y="0"/>
                    <a:pt x="1003" y="604"/>
                    <a:pt x="1003" y="604"/>
                  </a:cubicBezTo>
                  <a:cubicBezTo>
                    <a:pt x="1003" y="604"/>
                    <a:pt x="0" y="1755"/>
                    <a:pt x="2104" y="2697"/>
                  </a:cubicBezTo>
                  <a:cubicBezTo>
                    <a:pt x="2424" y="2840"/>
                    <a:pt x="2728" y="2902"/>
                    <a:pt x="3007" y="2902"/>
                  </a:cubicBezTo>
                  <a:cubicBezTo>
                    <a:pt x="4562" y="2902"/>
                    <a:pt x="5329" y="964"/>
                    <a:pt x="3635" y="288"/>
                  </a:cubicBezTo>
                  <a:cubicBezTo>
                    <a:pt x="3109" y="78"/>
                    <a:pt x="2677" y="0"/>
                    <a:pt x="2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8"/>
            <p:cNvSpPr/>
            <p:nvPr/>
          </p:nvSpPr>
          <p:spPr>
            <a:xfrm>
              <a:off x="8231625" y="385075"/>
              <a:ext cx="28000" cy="60075"/>
            </a:xfrm>
            <a:custGeom>
              <a:avLst/>
              <a:gdLst/>
              <a:ahLst/>
              <a:cxnLst/>
              <a:rect l="l" t="t" r="r" b="b"/>
              <a:pathLst>
                <a:path w="1120" h="2403" extrusionOk="0">
                  <a:moveTo>
                    <a:pt x="1120" y="0"/>
                  </a:moveTo>
                  <a:cubicBezTo>
                    <a:pt x="656" y="164"/>
                    <a:pt x="262" y="533"/>
                    <a:pt x="94" y="1002"/>
                  </a:cubicBezTo>
                  <a:cubicBezTo>
                    <a:pt x="23" y="1211"/>
                    <a:pt x="0" y="1439"/>
                    <a:pt x="36" y="1657"/>
                  </a:cubicBezTo>
                  <a:cubicBezTo>
                    <a:pt x="78" y="1932"/>
                    <a:pt x="200" y="2192"/>
                    <a:pt x="369" y="2402"/>
                  </a:cubicBezTo>
                  <a:cubicBezTo>
                    <a:pt x="285" y="2160"/>
                    <a:pt x="220" y="1924"/>
                    <a:pt x="203" y="1683"/>
                  </a:cubicBezTo>
                  <a:cubicBezTo>
                    <a:pt x="146" y="976"/>
                    <a:pt x="589" y="421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8391825" y="341725"/>
              <a:ext cx="44625" cy="106950"/>
            </a:xfrm>
            <a:custGeom>
              <a:avLst/>
              <a:gdLst/>
              <a:ahLst/>
              <a:cxnLst/>
              <a:rect l="l" t="t" r="r" b="b"/>
              <a:pathLst>
                <a:path w="1785" h="4278" extrusionOk="0">
                  <a:moveTo>
                    <a:pt x="415" y="0"/>
                  </a:moveTo>
                  <a:cubicBezTo>
                    <a:pt x="243" y="681"/>
                    <a:pt x="442" y="1434"/>
                    <a:pt x="892" y="1969"/>
                  </a:cubicBezTo>
                  <a:cubicBezTo>
                    <a:pt x="956" y="2045"/>
                    <a:pt x="1032" y="2120"/>
                    <a:pt x="1101" y="2191"/>
                  </a:cubicBezTo>
                  <a:cubicBezTo>
                    <a:pt x="1183" y="2274"/>
                    <a:pt x="1252" y="2370"/>
                    <a:pt x="1300" y="2476"/>
                  </a:cubicBezTo>
                  <a:cubicBezTo>
                    <a:pt x="1564" y="3063"/>
                    <a:pt x="1149" y="3808"/>
                    <a:pt x="631" y="4113"/>
                  </a:cubicBezTo>
                  <a:cubicBezTo>
                    <a:pt x="513" y="4183"/>
                    <a:pt x="377" y="4230"/>
                    <a:pt x="241" y="4230"/>
                  </a:cubicBezTo>
                  <a:cubicBezTo>
                    <a:pt x="160" y="4230"/>
                    <a:pt x="78" y="4213"/>
                    <a:pt x="0" y="4174"/>
                  </a:cubicBezTo>
                  <a:lnTo>
                    <a:pt x="0" y="4174"/>
                  </a:lnTo>
                  <a:cubicBezTo>
                    <a:pt x="97" y="4248"/>
                    <a:pt x="212" y="4278"/>
                    <a:pt x="330" y="4278"/>
                  </a:cubicBezTo>
                  <a:cubicBezTo>
                    <a:pt x="448" y="4278"/>
                    <a:pt x="568" y="4248"/>
                    <a:pt x="674" y="4201"/>
                  </a:cubicBezTo>
                  <a:cubicBezTo>
                    <a:pt x="1314" y="3907"/>
                    <a:pt x="1785" y="3077"/>
                    <a:pt x="1480" y="2394"/>
                  </a:cubicBezTo>
                  <a:cubicBezTo>
                    <a:pt x="1415" y="2252"/>
                    <a:pt x="1320" y="2127"/>
                    <a:pt x="1206" y="2022"/>
                  </a:cubicBezTo>
                  <a:lnTo>
                    <a:pt x="1147" y="1965"/>
                  </a:lnTo>
                  <a:cubicBezTo>
                    <a:pt x="1031" y="1850"/>
                    <a:pt x="926" y="1723"/>
                    <a:pt x="833" y="1588"/>
                  </a:cubicBezTo>
                  <a:cubicBezTo>
                    <a:pt x="523" y="1126"/>
                    <a:pt x="376" y="556"/>
                    <a:pt x="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8320525" y="386575"/>
              <a:ext cx="30700" cy="29825"/>
            </a:xfrm>
            <a:custGeom>
              <a:avLst/>
              <a:gdLst/>
              <a:ahLst/>
              <a:cxnLst/>
              <a:rect l="l" t="t" r="r" b="b"/>
              <a:pathLst>
                <a:path w="1228" h="1193" extrusionOk="0">
                  <a:moveTo>
                    <a:pt x="136" y="1"/>
                  </a:moveTo>
                  <a:cubicBezTo>
                    <a:pt x="89" y="1"/>
                    <a:pt x="40" y="9"/>
                    <a:pt x="0" y="33"/>
                  </a:cubicBezTo>
                  <a:cubicBezTo>
                    <a:pt x="242" y="47"/>
                    <a:pt x="501" y="355"/>
                    <a:pt x="656" y="528"/>
                  </a:cubicBezTo>
                  <a:cubicBezTo>
                    <a:pt x="784" y="676"/>
                    <a:pt x="908" y="836"/>
                    <a:pt x="1039" y="985"/>
                  </a:cubicBezTo>
                  <a:cubicBezTo>
                    <a:pt x="1098" y="1057"/>
                    <a:pt x="1157" y="1126"/>
                    <a:pt x="1228" y="1192"/>
                  </a:cubicBezTo>
                  <a:cubicBezTo>
                    <a:pt x="1199" y="1083"/>
                    <a:pt x="1160" y="975"/>
                    <a:pt x="1111" y="874"/>
                  </a:cubicBezTo>
                  <a:cubicBezTo>
                    <a:pt x="948" y="538"/>
                    <a:pt x="701" y="199"/>
                    <a:pt x="347" y="47"/>
                  </a:cubicBezTo>
                  <a:cubicBezTo>
                    <a:pt x="291" y="24"/>
                    <a:pt x="233" y="7"/>
                    <a:pt x="173" y="2"/>
                  </a:cubicBezTo>
                  <a:cubicBezTo>
                    <a:pt x="161" y="1"/>
                    <a:pt x="149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8242925" y="531050"/>
              <a:ext cx="54700" cy="54150"/>
            </a:xfrm>
            <a:custGeom>
              <a:avLst/>
              <a:gdLst/>
              <a:ahLst/>
              <a:cxnLst/>
              <a:rect l="l" t="t" r="r" b="b"/>
              <a:pathLst>
                <a:path w="2188" h="2166" extrusionOk="0">
                  <a:moveTo>
                    <a:pt x="2022" y="1"/>
                  </a:moveTo>
                  <a:lnTo>
                    <a:pt x="2022" y="1"/>
                  </a:lnTo>
                  <a:cubicBezTo>
                    <a:pt x="2071" y="485"/>
                    <a:pt x="1868" y="962"/>
                    <a:pt x="1523" y="1295"/>
                  </a:cubicBezTo>
                  <a:cubicBezTo>
                    <a:pt x="1097" y="1711"/>
                    <a:pt x="544" y="1934"/>
                    <a:pt x="0" y="2165"/>
                  </a:cubicBezTo>
                  <a:cubicBezTo>
                    <a:pt x="589" y="2099"/>
                    <a:pt x="1187" y="1885"/>
                    <a:pt x="1623" y="1470"/>
                  </a:cubicBezTo>
                  <a:cubicBezTo>
                    <a:pt x="1661" y="1436"/>
                    <a:pt x="1701" y="1391"/>
                    <a:pt x="1736" y="1354"/>
                  </a:cubicBezTo>
                  <a:cubicBezTo>
                    <a:pt x="1767" y="1313"/>
                    <a:pt x="1809" y="1266"/>
                    <a:pt x="1836" y="1224"/>
                  </a:cubicBezTo>
                  <a:cubicBezTo>
                    <a:pt x="2084" y="877"/>
                    <a:pt x="2187" y="402"/>
                    <a:pt x="2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8141750" y="632700"/>
              <a:ext cx="33525" cy="22175"/>
            </a:xfrm>
            <a:custGeom>
              <a:avLst/>
              <a:gdLst/>
              <a:ahLst/>
              <a:cxnLst/>
              <a:rect l="l" t="t" r="r" b="b"/>
              <a:pathLst>
                <a:path w="1341" h="887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450"/>
                    <a:pt x="350" y="886"/>
                    <a:pt x="780" y="886"/>
                  </a:cubicBezTo>
                  <a:cubicBezTo>
                    <a:pt x="877" y="886"/>
                    <a:pt x="979" y="864"/>
                    <a:pt x="1084" y="815"/>
                  </a:cubicBezTo>
                  <a:cubicBezTo>
                    <a:pt x="1091" y="812"/>
                    <a:pt x="1104" y="805"/>
                    <a:pt x="1111" y="802"/>
                  </a:cubicBezTo>
                  <a:cubicBezTo>
                    <a:pt x="1160" y="774"/>
                    <a:pt x="1214" y="740"/>
                    <a:pt x="1257" y="704"/>
                  </a:cubicBezTo>
                  <a:cubicBezTo>
                    <a:pt x="1287" y="679"/>
                    <a:pt x="1314" y="652"/>
                    <a:pt x="1340" y="625"/>
                  </a:cubicBezTo>
                  <a:lnTo>
                    <a:pt x="1340" y="625"/>
                  </a:lnTo>
                  <a:cubicBezTo>
                    <a:pt x="1303" y="633"/>
                    <a:pt x="1267" y="645"/>
                    <a:pt x="1231" y="655"/>
                  </a:cubicBezTo>
                  <a:cubicBezTo>
                    <a:pt x="1162" y="674"/>
                    <a:pt x="1091" y="692"/>
                    <a:pt x="1021" y="702"/>
                  </a:cubicBezTo>
                  <a:cubicBezTo>
                    <a:pt x="974" y="711"/>
                    <a:pt x="929" y="715"/>
                    <a:pt x="886" y="715"/>
                  </a:cubicBezTo>
                  <a:cubicBezTo>
                    <a:pt x="467" y="715"/>
                    <a:pt x="222" y="34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8"/>
            <p:cNvSpPr/>
            <p:nvPr/>
          </p:nvSpPr>
          <p:spPr>
            <a:xfrm>
              <a:off x="8269025" y="707925"/>
              <a:ext cx="70550" cy="104125"/>
            </a:xfrm>
            <a:custGeom>
              <a:avLst/>
              <a:gdLst/>
              <a:ahLst/>
              <a:cxnLst/>
              <a:rect l="l" t="t" r="r" b="b"/>
              <a:pathLst>
                <a:path w="2822" h="4165" extrusionOk="0">
                  <a:moveTo>
                    <a:pt x="417" y="0"/>
                  </a:moveTo>
                  <a:cubicBezTo>
                    <a:pt x="1" y="1416"/>
                    <a:pt x="179" y="3440"/>
                    <a:pt x="1775" y="4009"/>
                  </a:cubicBezTo>
                  <a:cubicBezTo>
                    <a:pt x="2072" y="4117"/>
                    <a:pt x="2391" y="4164"/>
                    <a:pt x="2705" y="4164"/>
                  </a:cubicBezTo>
                  <a:cubicBezTo>
                    <a:pt x="2744" y="4164"/>
                    <a:pt x="2782" y="4163"/>
                    <a:pt x="2821" y="4162"/>
                  </a:cubicBezTo>
                  <a:cubicBezTo>
                    <a:pt x="2110" y="4067"/>
                    <a:pt x="1415" y="3808"/>
                    <a:pt x="975" y="3218"/>
                  </a:cubicBezTo>
                  <a:cubicBezTo>
                    <a:pt x="319" y="2347"/>
                    <a:pt x="304" y="1044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8"/>
            <p:cNvSpPr/>
            <p:nvPr/>
          </p:nvSpPr>
          <p:spPr>
            <a:xfrm>
              <a:off x="8571975" y="422050"/>
              <a:ext cx="50425" cy="38525"/>
            </a:xfrm>
            <a:custGeom>
              <a:avLst/>
              <a:gdLst/>
              <a:ahLst/>
              <a:cxnLst/>
              <a:rect l="l" t="t" r="r" b="b"/>
              <a:pathLst>
                <a:path w="2017" h="1541" extrusionOk="0">
                  <a:moveTo>
                    <a:pt x="2017" y="1"/>
                  </a:moveTo>
                  <a:lnTo>
                    <a:pt x="2017" y="1"/>
                  </a:lnTo>
                  <a:cubicBezTo>
                    <a:pt x="1764" y="286"/>
                    <a:pt x="1509" y="545"/>
                    <a:pt x="1213" y="775"/>
                  </a:cubicBezTo>
                  <a:cubicBezTo>
                    <a:pt x="838" y="1073"/>
                    <a:pt x="425" y="1319"/>
                    <a:pt x="1" y="1541"/>
                  </a:cubicBezTo>
                  <a:cubicBezTo>
                    <a:pt x="684" y="1458"/>
                    <a:pt x="1394" y="1001"/>
                    <a:pt x="1785" y="438"/>
                  </a:cubicBezTo>
                  <a:cubicBezTo>
                    <a:pt x="1879" y="303"/>
                    <a:pt x="1959" y="156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8627925" y="554700"/>
              <a:ext cx="55725" cy="120400"/>
            </a:xfrm>
            <a:custGeom>
              <a:avLst/>
              <a:gdLst/>
              <a:ahLst/>
              <a:cxnLst/>
              <a:rect l="l" t="t" r="r" b="b"/>
              <a:pathLst>
                <a:path w="2229" h="4816" extrusionOk="0">
                  <a:moveTo>
                    <a:pt x="2228" y="0"/>
                  </a:moveTo>
                  <a:lnTo>
                    <a:pt x="2228" y="0"/>
                  </a:lnTo>
                  <a:cubicBezTo>
                    <a:pt x="1027" y="841"/>
                    <a:pt x="1" y="2329"/>
                    <a:pt x="64" y="3841"/>
                  </a:cubicBezTo>
                  <a:cubicBezTo>
                    <a:pt x="78" y="4174"/>
                    <a:pt x="146" y="4507"/>
                    <a:pt x="268" y="4815"/>
                  </a:cubicBezTo>
                  <a:cubicBezTo>
                    <a:pt x="226" y="4589"/>
                    <a:pt x="195" y="4364"/>
                    <a:pt x="189" y="4138"/>
                  </a:cubicBezTo>
                  <a:cubicBezTo>
                    <a:pt x="136" y="2522"/>
                    <a:pt x="1130" y="1097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8"/>
            <p:cNvSpPr/>
            <p:nvPr/>
          </p:nvSpPr>
          <p:spPr>
            <a:xfrm>
              <a:off x="8705675" y="640925"/>
              <a:ext cx="19125" cy="35325"/>
            </a:xfrm>
            <a:custGeom>
              <a:avLst/>
              <a:gdLst/>
              <a:ahLst/>
              <a:cxnLst/>
              <a:rect l="l" t="t" r="r" b="b"/>
              <a:pathLst>
                <a:path w="765" h="1413" extrusionOk="0">
                  <a:moveTo>
                    <a:pt x="764" y="1"/>
                  </a:moveTo>
                  <a:cubicBezTo>
                    <a:pt x="419" y="97"/>
                    <a:pt x="52" y="401"/>
                    <a:pt x="13" y="776"/>
                  </a:cubicBezTo>
                  <a:cubicBezTo>
                    <a:pt x="0" y="883"/>
                    <a:pt x="22" y="994"/>
                    <a:pt x="69" y="1090"/>
                  </a:cubicBezTo>
                  <a:cubicBezTo>
                    <a:pt x="77" y="1106"/>
                    <a:pt x="92" y="1128"/>
                    <a:pt x="101" y="1143"/>
                  </a:cubicBezTo>
                  <a:cubicBezTo>
                    <a:pt x="121" y="1179"/>
                    <a:pt x="149" y="1211"/>
                    <a:pt x="174" y="1241"/>
                  </a:cubicBezTo>
                  <a:cubicBezTo>
                    <a:pt x="187" y="1254"/>
                    <a:pt x="225" y="1290"/>
                    <a:pt x="239" y="1303"/>
                  </a:cubicBezTo>
                  <a:cubicBezTo>
                    <a:pt x="291" y="1346"/>
                    <a:pt x="349" y="1384"/>
                    <a:pt x="410" y="1412"/>
                  </a:cubicBezTo>
                  <a:cubicBezTo>
                    <a:pt x="326" y="1284"/>
                    <a:pt x="248" y="1161"/>
                    <a:pt x="215" y="1033"/>
                  </a:cubicBezTo>
                  <a:cubicBezTo>
                    <a:pt x="105" y="620"/>
                    <a:pt x="507" y="280"/>
                    <a:pt x="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8"/>
            <p:cNvSpPr/>
            <p:nvPr/>
          </p:nvSpPr>
          <p:spPr>
            <a:xfrm>
              <a:off x="8618500" y="273975"/>
              <a:ext cx="6400" cy="54925"/>
            </a:xfrm>
            <a:custGeom>
              <a:avLst/>
              <a:gdLst/>
              <a:ahLst/>
              <a:cxnLst/>
              <a:rect l="l" t="t" r="r" b="b"/>
              <a:pathLst>
                <a:path w="256" h="2197" extrusionOk="0">
                  <a:moveTo>
                    <a:pt x="8" y="1"/>
                  </a:moveTo>
                  <a:cubicBezTo>
                    <a:pt x="12" y="612"/>
                    <a:pt x="1" y="1310"/>
                    <a:pt x="9" y="1918"/>
                  </a:cubicBezTo>
                  <a:cubicBezTo>
                    <a:pt x="12" y="2011"/>
                    <a:pt x="13" y="2103"/>
                    <a:pt x="24" y="2197"/>
                  </a:cubicBezTo>
                  <a:cubicBezTo>
                    <a:pt x="57" y="2109"/>
                    <a:pt x="84" y="2020"/>
                    <a:pt x="106" y="1929"/>
                  </a:cubicBezTo>
                  <a:cubicBezTo>
                    <a:pt x="248" y="1348"/>
                    <a:pt x="255" y="552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8"/>
            <p:cNvSpPr/>
            <p:nvPr/>
          </p:nvSpPr>
          <p:spPr>
            <a:xfrm>
              <a:off x="8477000" y="667875"/>
              <a:ext cx="56950" cy="47950"/>
            </a:xfrm>
            <a:custGeom>
              <a:avLst/>
              <a:gdLst/>
              <a:ahLst/>
              <a:cxnLst/>
              <a:rect l="l" t="t" r="r" b="b"/>
              <a:pathLst>
                <a:path w="2278" h="1918" extrusionOk="0">
                  <a:moveTo>
                    <a:pt x="1980" y="1"/>
                  </a:moveTo>
                  <a:cubicBezTo>
                    <a:pt x="1736" y="1"/>
                    <a:pt x="1488" y="46"/>
                    <a:pt x="1261" y="139"/>
                  </a:cubicBezTo>
                  <a:cubicBezTo>
                    <a:pt x="546" y="422"/>
                    <a:pt x="58" y="1160"/>
                    <a:pt x="1" y="1917"/>
                  </a:cubicBezTo>
                  <a:cubicBezTo>
                    <a:pt x="217" y="1356"/>
                    <a:pt x="548" y="818"/>
                    <a:pt x="1044" y="468"/>
                  </a:cubicBezTo>
                  <a:cubicBezTo>
                    <a:pt x="1410" y="211"/>
                    <a:pt x="1831" y="90"/>
                    <a:pt x="2277" y="24"/>
                  </a:cubicBezTo>
                  <a:cubicBezTo>
                    <a:pt x="2180" y="9"/>
                    <a:pt x="208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9" name="Google Shape;1279;p18"/>
          <p:cNvSpPr/>
          <p:nvPr/>
        </p:nvSpPr>
        <p:spPr>
          <a:xfrm rot="-1069010">
            <a:off x="8556462" y="2590946"/>
            <a:ext cx="528155" cy="406280"/>
          </a:xfrm>
          <a:custGeom>
            <a:avLst/>
            <a:gdLst/>
            <a:ahLst/>
            <a:cxnLst/>
            <a:rect l="l" t="t" r="r" b="b"/>
            <a:pathLst>
              <a:path w="6026" h="4612" extrusionOk="0">
                <a:moveTo>
                  <a:pt x="1541" y="311"/>
                </a:moveTo>
                <a:lnTo>
                  <a:pt x="1539" y="311"/>
                </a:lnTo>
                <a:cubicBezTo>
                  <a:pt x="1539" y="311"/>
                  <a:pt x="1540" y="311"/>
                  <a:pt x="1541" y="311"/>
                </a:cubicBezTo>
                <a:close/>
                <a:moveTo>
                  <a:pt x="1668" y="307"/>
                </a:moveTo>
                <a:lnTo>
                  <a:pt x="1668" y="307"/>
                </a:lnTo>
                <a:cubicBezTo>
                  <a:pt x="1679" y="308"/>
                  <a:pt x="1689" y="309"/>
                  <a:pt x="1700" y="311"/>
                </a:cubicBezTo>
                <a:lnTo>
                  <a:pt x="1668" y="307"/>
                </a:lnTo>
                <a:close/>
                <a:moveTo>
                  <a:pt x="1773" y="335"/>
                </a:moveTo>
                <a:cubicBezTo>
                  <a:pt x="1787" y="342"/>
                  <a:pt x="1793" y="345"/>
                  <a:pt x="1793" y="345"/>
                </a:cubicBezTo>
                <a:cubicBezTo>
                  <a:pt x="1794" y="345"/>
                  <a:pt x="1782" y="338"/>
                  <a:pt x="1775" y="335"/>
                </a:cubicBezTo>
                <a:cubicBezTo>
                  <a:pt x="1774" y="335"/>
                  <a:pt x="1774" y="335"/>
                  <a:pt x="1773" y="335"/>
                </a:cubicBezTo>
                <a:close/>
                <a:moveTo>
                  <a:pt x="1428" y="344"/>
                </a:moveTo>
                <a:cubicBezTo>
                  <a:pt x="1427" y="344"/>
                  <a:pt x="1425" y="345"/>
                  <a:pt x="1422" y="346"/>
                </a:cubicBezTo>
                <a:lnTo>
                  <a:pt x="1422" y="346"/>
                </a:lnTo>
                <a:cubicBezTo>
                  <a:pt x="1424" y="345"/>
                  <a:pt x="1426" y="344"/>
                  <a:pt x="1428" y="344"/>
                </a:cubicBezTo>
                <a:close/>
                <a:moveTo>
                  <a:pt x="973" y="717"/>
                </a:moveTo>
                <a:lnTo>
                  <a:pt x="973" y="717"/>
                </a:lnTo>
                <a:cubicBezTo>
                  <a:pt x="973" y="717"/>
                  <a:pt x="969" y="721"/>
                  <a:pt x="966" y="725"/>
                </a:cubicBezTo>
                <a:lnTo>
                  <a:pt x="966" y="725"/>
                </a:lnTo>
                <a:cubicBezTo>
                  <a:pt x="967" y="724"/>
                  <a:pt x="969" y="722"/>
                  <a:pt x="970" y="721"/>
                </a:cubicBezTo>
                <a:cubicBezTo>
                  <a:pt x="972" y="718"/>
                  <a:pt x="973" y="717"/>
                  <a:pt x="973" y="717"/>
                </a:cubicBezTo>
                <a:close/>
                <a:moveTo>
                  <a:pt x="959" y="735"/>
                </a:move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lose/>
                <a:moveTo>
                  <a:pt x="2107" y="819"/>
                </a:moveTo>
                <a:cubicBezTo>
                  <a:pt x="2108" y="822"/>
                  <a:pt x="2108" y="826"/>
                  <a:pt x="2109" y="830"/>
                </a:cubicBezTo>
                <a:lnTo>
                  <a:pt x="2109" y="830"/>
                </a:lnTo>
                <a:lnTo>
                  <a:pt x="2107" y="819"/>
                </a:lnTo>
                <a:close/>
                <a:moveTo>
                  <a:pt x="2111" y="844"/>
                </a:moveTo>
                <a:cubicBezTo>
                  <a:pt x="2111" y="849"/>
                  <a:pt x="2112" y="855"/>
                  <a:pt x="2113" y="860"/>
                </a:cubicBezTo>
                <a:lnTo>
                  <a:pt x="2111" y="844"/>
                </a:lnTo>
                <a:close/>
                <a:moveTo>
                  <a:pt x="4979" y="1913"/>
                </a:moveTo>
                <a:cubicBezTo>
                  <a:pt x="4983" y="1915"/>
                  <a:pt x="4988" y="1918"/>
                  <a:pt x="4988" y="1918"/>
                </a:cubicBezTo>
                <a:cubicBezTo>
                  <a:pt x="4988" y="1918"/>
                  <a:pt x="4985" y="1916"/>
                  <a:pt x="4979" y="1913"/>
                </a:cubicBezTo>
                <a:close/>
                <a:moveTo>
                  <a:pt x="5237" y="2061"/>
                </a:moveTo>
                <a:cubicBezTo>
                  <a:pt x="5237" y="2061"/>
                  <a:pt x="5248" y="2069"/>
                  <a:pt x="5253" y="2072"/>
                </a:cubicBezTo>
                <a:cubicBezTo>
                  <a:pt x="5253" y="2073"/>
                  <a:pt x="5254" y="2073"/>
                  <a:pt x="5254" y="2073"/>
                </a:cubicBezTo>
                <a:lnTo>
                  <a:pt x="5254" y="2073"/>
                </a:lnTo>
                <a:cubicBezTo>
                  <a:pt x="5242" y="2064"/>
                  <a:pt x="5237" y="2061"/>
                  <a:pt x="5237" y="2061"/>
                </a:cubicBezTo>
                <a:close/>
                <a:moveTo>
                  <a:pt x="5660" y="2730"/>
                </a:moveTo>
                <a:lnTo>
                  <a:pt x="5660" y="2730"/>
                </a:lnTo>
                <a:cubicBezTo>
                  <a:pt x="5660" y="2732"/>
                  <a:pt x="5661" y="2735"/>
                  <a:pt x="5661" y="2738"/>
                </a:cubicBezTo>
                <a:lnTo>
                  <a:pt x="5661" y="2738"/>
                </a:lnTo>
                <a:lnTo>
                  <a:pt x="5660" y="2730"/>
                </a:lnTo>
                <a:close/>
                <a:moveTo>
                  <a:pt x="5662" y="2743"/>
                </a:moveTo>
                <a:cubicBezTo>
                  <a:pt x="5663" y="2752"/>
                  <a:pt x="5665" y="2762"/>
                  <a:pt x="5666" y="2771"/>
                </a:cubicBezTo>
                <a:lnTo>
                  <a:pt x="5662" y="2743"/>
                </a:lnTo>
                <a:close/>
                <a:moveTo>
                  <a:pt x="5497" y="3345"/>
                </a:moveTo>
                <a:cubicBezTo>
                  <a:pt x="5497" y="3345"/>
                  <a:pt x="5495" y="3347"/>
                  <a:pt x="5492" y="3351"/>
                </a:cubicBezTo>
                <a:lnTo>
                  <a:pt x="5492" y="3351"/>
                </a:lnTo>
                <a:cubicBezTo>
                  <a:pt x="5495" y="3348"/>
                  <a:pt x="5497" y="3345"/>
                  <a:pt x="5497" y="3345"/>
                </a:cubicBezTo>
                <a:close/>
                <a:moveTo>
                  <a:pt x="5482" y="3364"/>
                </a:moveTo>
                <a:cubicBezTo>
                  <a:pt x="5482" y="3364"/>
                  <a:pt x="5482" y="3364"/>
                  <a:pt x="5482" y="3364"/>
                </a:cubicBezTo>
                <a:cubicBezTo>
                  <a:pt x="5482" y="3364"/>
                  <a:pt x="5482" y="3364"/>
                  <a:pt x="5482" y="3364"/>
                </a:cubicBezTo>
                <a:close/>
                <a:moveTo>
                  <a:pt x="5260" y="3583"/>
                </a:moveTo>
                <a:lnTo>
                  <a:pt x="5260" y="3583"/>
                </a:lnTo>
                <a:cubicBezTo>
                  <a:pt x="5260" y="3583"/>
                  <a:pt x="5258" y="3584"/>
                  <a:pt x="5254" y="3587"/>
                </a:cubicBezTo>
                <a:cubicBezTo>
                  <a:pt x="5253" y="3588"/>
                  <a:pt x="5252" y="3589"/>
                  <a:pt x="5250" y="3590"/>
                </a:cubicBezTo>
                <a:lnTo>
                  <a:pt x="5250" y="3590"/>
                </a:lnTo>
                <a:cubicBezTo>
                  <a:pt x="5255" y="3587"/>
                  <a:pt x="5260" y="3583"/>
                  <a:pt x="5260" y="3583"/>
                </a:cubicBezTo>
                <a:close/>
                <a:moveTo>
                  <a:pt x="5247" y="3593"/>
                </a:moveTo>
                <a:cubicBezTo>
                  <a:pt x="5246" y="3594"/>
                  <a:pt x="5246" y="3594"/>
                  <a:pt x="5246" y="3595"/>
                </a:cubicBezTo>
                <a:cubicBezTo>
                  <a:pt x="5243" y="3596"/>
                  <a:pt x="5242" y="3597"/>
                  <a:pt x="5242" y="3597"/>
                </a:cubicBezTo>
                <a:cubicBezTo>
                  <a:pt x="5242" y="3597"/>
                  <a:pt x="5244" y="3595"/>
                  <a:pt x="5247" y="3593"/>
                </a:cubicBezTo>
                <a:close/>
                <a:moveTo>
                  <a:pt x="1618" y="0"/>
                </a:moveTo>
                <a:cubicBezTo>
                  <a:pt x="1515" y="0"/>
                  <a:pt x="1411" y="20"/>
                  <a:pt x="1317" y="59"/>
                </a:cubicBezTo>
                <a:cubicBezTo>
                  <a:pt x="1090" y="152"/>
                  <a:pt x="888" y="325"/>
                  <a:pt x="734" y="524"/>
                </a:cubicBezTo>
                <a:cubicBezTo>
                  <a:pt x="590" y="708"/>
                  <a:pt x="468" y="911"/>
                  <a:pt x="369" y="1122"/>
                </a:cubicBezTo>
                <a:cubicBezTo>
                  <a:pt x="167" y="1548"/>
                  <a:pt x="52" y="2009"/>
                  <a:pt x="26" y="2479"/>
                </a:cubicBezTo>
                <a:cubicBezTo>
                  <a:pt x="0" y="2950"/>
                  <a:pt x="62" y="3400"/>
                  <a:pt x="215" y="3829"/>
                </a:cubicBezTo>
                <a:cubicBezTo>
                  <a:pt x="233" y="3882"/>
                  <a:pt x="254" y="3933"/>
                  <a:pt x="274" y="3985"/>
                </a:cubicBezTo>
                <a:cubicBezTo>
                  <a:pt x="290" y="4023"/>
                  <a:pt x="307" y="4055"/>
                  <a:pt x="346" y="4077"/>
                </a:cubicBezTo>
                <a:cubicBezTo>
                  <a:pt x="368" y="4090"/>
                  <a:pt x="398" y="4099"/>
                  <a:pt x="426" y="4099"/>
                </a:cubicBezTo>
                <a:cubicBezTo>
                  <a:pt x="440" y="4099"/>
                  <a:pt x="453" y="4097"/>
                  <a:pt x="465" y="4093"/>
                </a:cubicBezTo>
                <a:cubicBezTo>
                  <a:pt x="503" y="4081"/>
                  <a:pt x="539" y="4057"/>
                  <a:pt x="557" y="4022"/>
                </a:cubicBezTo>
                <a:cubicBezTo>
                  <a:pt x="576" y="3986"/>
                  <a:pt x="589" y="3940"/>
                  <a:pt x="573" y="3903"/>
                </a:cubicBezTo>
                <a:lnTo>
                  <a:pt x="573" y="3901"/>
                </a:lnTo>
                <a:cubicBezTo>
                  <a:pt x="465" y="3641"/>
                  <a:pt x="393" y="3369"/>
                  <a:pt x="356" y="3091"/>
                </a:cubicBezTo>
                <a:lnTo>
                  <a:pt x="356" y="3091"/>
                </a:lnTo>
                <a:lnTo>
                  <a:pt x="362" y="3131"/>
                </a:lnTo>
                <a:cubicBezTo>
                  <a:pt x="320" y="2825"/>
                  <a:pt x="321" y="2514"/>
                  <a:pt x="362" y="2207"/>
                </a:cubicBezTo>
                <a:lnTo>
                  <a:pt x="362" y="2207"/>
                </a:lnTo>
                <a:lnTo>
                  <a:pt x="356" y="2249"/>
                </a:lnTo>
                <a:cubicBezTo>
                  <a:pt x="377" y="2085"/>
                  <a:pt x="410" y="1924"/>
                  <a:pt x="455" y="1766"/>
                </a:cubicBezTo>
                <a:cubicBezTo>
                  <a:pt x="478" y="1686"/>
                  <a:pt x="503" y="1609"/>
                  <a:pt x="531" y="1531"/>
                </a:cubicBezTo>
                <a:cubicBezTo>
                  <a:pt x="546" y="1491"/>
                  <a:pt x="560" y="1452"/>
                  <a:pt x="576" y="1412"/>
                </a:cubicBezTo>
                <a:cubicBezTo>
                  <a:pt x="579" y="1404"/>
                  <a:pt x="583" y="1396"/>
                  <a:pt x="586" y="1389"/>
                </a:cubicBezTo>
                <a:cubicBezTo>
                  <a:pt x="586" y="1388"/>
                  <a:pt x="586" y="1388"/>
                  <a:pt x="586" y="1387"/>
                </a:cubicBezTo>
                <a:lnTo>
                  <a:pt x="586" y="1387"/>
                </a:lnTo>
                <a:cubicBezTo>
                  <a:pt x="585" y="1391"/>
                  <a:pt x="583" y="1394"/>
                  <a:pt x="583" y="1394"/>
                </a:cubicBezTo>
                <a:cubicBezTo>
                  <a:pt x="583" y="1394"/>
                  <a:pt x="584" y="1393"/>
                  <a:pt x="585" y="1390"/>
                </a:cubicBezTo>
                <a:cubicBezTo>
                  <a:pt x="586" y="1388"/>
                  <a:pt x="587" y="1385"/>
                  <a:pt x="588" y="1383"/>
                </a:cubicBezTo>
                <a:lnTo>
                  <a:pt x="588" y="1383"/>
                </a:lnTo>
                <a:cubicBezTo>
                  <a:pt x="587" y="1384"/>
                  <a:pt x="587" y="1386"/>
                  <a:pt x="586" y="1387"/>
                </a:cubicBezTo>
                <a:lnTo>
                  <a:pt x="586" y="1387"/>
                </a:lnTo>
                <a:cubicBezTo>
                  <a:pt x="588" y="1384"/>
                  <a:pt x="589" y="1380"/>
                  <a:pt x="590" y="1377"/>
                </a:cubicBezTo>
                <a:lnTo>
                  <a:pt x="590" y="1377"/>
                </a:lnTo>
                <a:cubicBezTo>
                  <a:pt x="590" y="1379"/>
                  <a:pt x="589" y="1381"/>
                  <a:pt x="588" y="1383"/>
                </a:cubicBezTo>
                <a:lnTo>
                  <a:pt x="588" y="1383"/>
                </a:lnTo>
                <a:cubicBezTo>
                  <a:pt x="589" y="1379"/>
                  <a:pt x="591" y="1376"/>
                  <a:pt x="592" y="1373"/>
                </a:cubicBezTo>
                <a:cubicBezTo>
                  <a:pt x="592" y="1373"/>
                  <a:pt x="592" y="1373"/>
                  <a:pt x="592" y="1373"/>
                </a:cubicBezTo>
                <a:lnTo>
                  <a:pt x="592" y="1373"/>
                </a:lnTo>
                <a:cubicBezTo>
                  <a:pt x="592" y="1373"/>
                  <a:pt x="591" y="1375"/>
                  <a:pt x="590" y="1377"/>
                </a:cubicBezTo>
                <a:lnTo>
                  <a:pt x="590" y="1377"/>
                </a:lnTo>
                <a:cubicBezTo>
                  <a:pt x="597" y="1362"/>
                  <a:pt x="604" y="1347"/>
                  <a:pt x="611" y="1331"/>
                </a:cubicBezTo>
                <a:cubicBezTo>
                  <a:pt x="678" y="1180"/>
                  <a:pt x="757" y="1035"/>
                  <a:pt x="848" y="895"/>
                </a:cubicBezTo>
                <a:cubicBezTo>
                  <a:pt x="870" y="860"/>
                  <a:pt x="893" y="827"/>
                  <a:pt x="917" y="793"/>
                </a:cubicBezTo>
                <a:cubicBezTo>
                  <a:pt x="929" y="777"/>
                  <a:pt x="940" y="761"/>
                  <a:pt x="952" y="744"/>
                </a:cubicBezTo>
                <a:cubicBezTo>
                  <a:pt x="955" y="740"/>
                  <a:pt x="958" y="735"/>
                  <a:pt x="962" y="730"/>
                </a:cubicBezTo>
                <a:lnTo>
                  <a:pt x="962" y="730"/>
                </a:lnTo>
                <a:cubicBezTo>
                  <a:pt x="961" y="731"/>
                  <a:pt x="960" y="733"/>
                  <a:pt x="959" y="735"/>
                </a:cubicBezTo>
                <a:lnTo>
                  <a:pt x="959" y="735"/>
                </a:lnTo>
                <a:cubicBezTo>
                  <a:pt x="960" y="733"/>
                  <a:pt x="963" y="729"/>
                  <a:pt x="966" y="725"/>
                </a:cubicBezTo>
                <a:lnTo>
                  <a:pt x="966" y="725"/>
                </a:lnTo>
                <a:cubicBezTo>
                  <a:pt x="965" y="727"/>
                  <a:pt x="963" y="728"/>
                  <a:pt x="962" y="730"/>
                </a:cubicBezTo>
                <a:lnTo>
                  <a:pt x="962" y="730"/>
                </a:lnTo>
                <a:cubicBezTo>
                  <a:pt x="965" y="726"/>
                  <a:pt x="969" y="722"/>
                  <a:pt x="972" y="718"/>
                </a:cubicBezTo>
                <a:cubicBezTo>
                  <a:pt x="1026" y="650"/>
                  <a:pt x="1084" y="587"/>
                  <a:pt x="1147" y="529"/>
                </a:cubicBezTo>
                <a:cubicBezTo>
                  <a:pt x="1165" y="514"/>
                  <a:pt x="1183" y="498"/>
                  <a:pt x="1201" y="483"/>
                </a:cubicBezTo>
                <a:cubicBezTo>
                  <a:pt x="1207" y="478"/>
                  <a:pt x="1212" y="473"/>
                  <a:pt x="1218" y="469"/>
                </a:cubicBezTo>
                <a:lnTo>
                  <a:pt x="1218" y="469"/>
                </a:lnTo>
                <a:cubicBezTo>
                  <a:pt x="1224" y="466"/>
                  <a:pt x="1228" y="462"/>
                  <a:pt x="1232" y="459"/>
                </a:cubicBezTo>
                <a:cubicBezTo>
                  <a:pt x="1271" y="430"/>
                  <a:pt x="1311" y="404"/>
                  <a:pt x="1352" y="381"/>
                </a:cubicBezTo>
                <a:cubicBezTo>
                  <a:pt x="1371" y="372"/>
                  <a:pt x="1390" y="362"/>
                  <a:pt x="1409" y="353"/>
                </a:cubicBezTo>
                <a:lnTo>
                  <a:pt x="1409" y="353"/>
                </a:lnTo>
                <a:cubicBezTo>
                  <a:pt x="1410" y="352"/>
                  <a:pt x="1411" y="352"/>
                  <a:pt x="1413" y="351"/>
                </a:cubicBezTo>
                <a:cubicBezTo>
                  <a:pt x="1424" y="347"/>
                  <a:pt x="1435" y="342"/>
                  <a:pt x="1445" y="338"/>
                </a:cubicBezTo>
                <a:cubicBezTo>
                  <a:pt x="1484" y="325"/>
                  <a:pt x="1525" y="314"/>
                  <a:pt x="1566" y="308"/>
                </a:cubicBezTo>
                <a:lnTo>
                  <a:pt x="1566" y="308"/>
                </a:lnTo>
                <a:cubicBezTo>
                  <a:pt x="1585" y="307"/>
                  <a:pt x="1604" y="306"/>
                  <a:pt x="1624" y="306"/>
                </a:cubicBezTo>
                <a:cubicBezTo>
                  <a:pt x="1637" y="306"/>
                  <a:pt x="1650" y="306"/>
                  <a:pt x="1663" y="307"/>
                </a:cubicBezTo>
                <a:lnTo>
                  <a:pt x="1663" y="307"/>
                </a:lnTo>
                <a:cubicBezTo>
                  <a:pt x="1701" y="313"/>
                  <a:pt x="1738" y="321"/>
                  <a:pt x="1773" y="335"/>
                </a:cubicBezTo>
                <a:lnTo>
                  <a:pt x="1773" y="335"/>
                </a:lnTo>
                <a:cubicBezTo>
                  <a:pt x="1772" y="334"/>
                  <a:pt x="1771" y="333"/>
                  <a:pt x="1769" y="332"/>
                </a:cubicBezTo>
                <a:lnTo>
                  <a:pt x="1769" y="332"/>
                </a:lnTo>
                <a:cubicBezTo>
                  <a:pt x="1779" y="337"/>
                  <a:pt x="1788" y="341"/>
                  <a:pt x="1798" y="345"/>
                </a:cubicBezTo>
                <a:cubicBezTo>
                  <a:pt x="1814" y="354"/>
                  <a:pt x="1828" y="363"/>
                  <a:pt x="1844" y="371"/>
                </a:cubicBezTo>
                <a:cubicBezTo>
                  <a:pt x="1850" y="376"/>
                  <a:pt x="1857" y="380"/>
                  <a:pt x="1862" y="384"/>
                </a:cubicBezTo>
                <a:cubicBezTo>
                  <a:pt x="1868" y="388"/>
                  <a:pt x="1881" y="399"/>
                  <a:pt x="1882" y="400"/>
                </a:cubicBezTo>
                <a:lnTo>
                  <a:pt x="1882" y="400"/>
                </a:lnTo>
                <a:cubicBezTo>
                  <a:pt x="1889" y="405"/>
                  <a:pt x="1896" y="411"/>
                  <a:pt x="1903" y="417"/>
                </a:cubicBezTo>
                <a:cubicBezTo>
                  <a:pt x="1923" y="437"/>
                  <a:pt x="1942" y="459"/>
                  <a:pt x="1961" y="480"/>
                </a:cubicBezTo>
                <a:lnTo>
                  <a:pt x="1961" y="480"/>
                </a:lnTo>
                <a:cubicBezTo>
                  <a:pt x="1959" y="478"/>
                  <a:pt x="1958" y="477"/>
                  <a:pt x="1958" y="477"/>
                </a:cubicBezTo>
                <a:lnTo>
                  <a:pt x="1958" y="477"/>
                </a:lnTo>
                <a:cubicBezTo>
                  <a:pt x="1958" y="477"/>
                  <a:pt x="1968" y="488"/>
                  <a:pt x="1972" y="494"/>
                </a:cubicBezTo>
                <a:cubicBezTo>
                  <a:pt x="1978" y="501"/>
                  <a:pt x="1983" y="508"/>
                  <a:pt x="1988" y="517"/>
                </a:cubicBezTo>
                <a:cubicBezTo>
                  <a:pt x="1998" y="531"/>
                  <a:pt x="2008" y="547"/>
                  <a:pt x="2016" y="563"/>
                </a:cubicBezTo>
                <a:cubicBezTo>
                  <a:pt x="2027" y="578"/>
                  <a:pt x="2035" y="596"/>
                  <a:pt x="2042" y="612"/>
                </a:cubicBezTo>
                <a:cubicBezTo>
                  <a:pt x="2048" y="622"/>
                  <a:pt x="2052" y="630"/>
                  <a:pt x="2057" y="640"/>
                </a:cubicBezTo>
                <a:cubicBezTo>
                  <a:pt x="2059" y="647"/>
                  <a:pt x="2063" y="658"/>
                  <a:pt x="2062" y="658"/>
                </a:cubicBezTo>
                <a:cubicBezTo>
                  <a:pt x="2062" y="658"/>
                  <a:pt x="2059" y="652"/>
                  <a:pt x="2052" y="633"/>
                </a:cubicBezTo>
                <a:lnTo>
                  <a:pt x="2052" y="633"/>
                </a:lnTo>
                <a:cubicBezTo>
                  <a:pt x="2076" y="701"/>
                  <a:pt x="2098" y="767"/>
                  <a:pt x="2110" y="839"/>
                </a:cubicBezTo>
                <a:lnTo>
                  <a:pt x="2110" y="839"/>
                </a:lnTo>
                <a:cubicBezTo>
                  <a:pt x="2127" y="973"/>
                  <a:pt x="2119" y="1108"/>
                  <a:pt x="2101" y="1242"/>
                </a:cubicBezTo>
                <a:lnTo>
                  <a:pt x="2107" y="1202"/>
                </a:lnTo>
                <a:lnTo>
                  <a:pt x="2107" y="1202"/>
                </a:lnTo>
                <a:cubicBezTo>
                  <a:pt x="2083" y="1386"/>
                  <a:pt x="2041" y="1567"/>
                  <a:pt x="2003" y="1748"/>
                </a:cubicBezTo>
                <a:cubicBezTo>
                  <a:pt x="1966" y="1934"/>
                  <a:pt x="1929" y="2118"/>
                  <a:pt x="1890" y="2304"/>
                </a:cubicBezTo>
                <a:cubicBezTo>
                  <a:pt x="1877" y="2366"/>
                  <a:pt x="1894" y="2426"/>
                  <a:pt x="1946" y="2466"/>
                </a:cubicBezTo>
                <a:cubicBezTo>
                  <a:pt x="1972" y="2487"/>
                  <a:pt x="2008" y="2499"/>
                  <a:pt x="2044" y="2499"/>
                </a:cubicBezTo>
                <a:cubicBezTo>
                  <a:pt x="2070" y="2499"/>
                  <a:pt x="2097" y="2493"/>
                  <a:pt x="2119" y="2478"/>
                </a:cubicBezTo>
                <a:cubicBezTo>
                  <a:pt x="2326" y="2337"/>
                  <a:pt x="2546" y="2213"/>
                  <a:pt x="2776" y="2111"/>
                </a:cubicBezTo>
                <a:cubicBezTo>
                  <a:pt x="2791" y="2105"/>
                  <a:pt x="2805" y="2098"/>
                  <a:pt x="2819" y="2092"/>
                </a:cubicBezTo>
                <a:cubicBezTo>
                  <a:pt x="2825" y="2089"/>
                  <a:pt x="2831" y="2088"/>
                  <a:pt x="2837" y="2085"/>
                </a:cubicBezTo>
                <a:cubicBezTo>
                  <a:pt x="2843" y="2082"/>
                  <a:pt x="2846" y="2081"/>
                  <a:pt x="2846" y="2081"/>
                </a:cubicBezTo>
                <a:lnTo>
                  <a:pt x="2846" y="2081"/>
                </a:lnTo>
                <a:cubicBezTo>
                  <a:pt x="2846" y="2081"/>
                  <a:pt x="2826" y="2090"/>
                  <a:pt x="2826" y="2090"/>
                </a:cubicBezTo>
                <a:cubicBezTo>
                  <a:pt x="2826" y="2090"/>
                  <a:pt x="2829" y="2089"/>
                  <a:pt x="2835" y="2087"/>
                </a:cubicBezTo>
                <a:cubicBezTo>
                  <a:pt x="2864" y="2074"/>
                  <a:pt x="2893" y="2062"/>
                  <a:pt x="2922" y="2051"/>
                </a:cubicBezTo>
                <a:cubicBezTo>
                  <a:pt x="2981" y="2028"/>
                  <a:pt x="3040" y="2006"/>
                  <a:pt x="3100" y="1986"/>
                </a:cubicBezTo>
                <a:cubicBezTo>
                  <a:pt x="3218" y="1945"/>
                  <a:pt x="3339" y="1911"/>
                  <a:pt x="3461" y="1881"/>
                </a:cubicBezTo>
                <a:cubicBezTo>
                  <a:pt x="3599" y="1848"/>
                  <a:pt x="3738" y="1822"/>
                  <a:pt x="3877" y="1803"/>
                </a:cubicBezTo>
                <a:lnTo>
                  <a:pt x="3877" y="1803"/>
                </a:lnTo>
                <a:lnTo>
                  <a:pt x="3837" y="1807"/>
                </a:lnTo>
                <a:cubicBezTo>
                  <a:pt x="3972" y="1790"/>
                  <a:pt x="4109" y="1779"/>
                  <a:pt x="4246" y="1779"/>
                </a:cubicBezTo>
                <a:cubicBezTo>
                  <a:pt x="4347" y="1779"/>
                  <a:pt x="4448" y="1785"/>
                  <a:pt x="4549" y="1798"/>
                </a:cubicBezTo>
                <a:lnTo>
                  <a:pt x="4549" y="1798"/>
                </a:lnTo>
                <a:cubicBezTo>
                  <a:pt x="4666" y="1815"/>
                  <a:pt x="4781" y="1841"/>
                  <a:pt x="4892" y="1879"/>
                </a:cubicBezTo>
                <a:cubicBezTo>
                  <a:pt x="4919" y="1889"/>
                  <a:pt x="4946" y="1899"/>
                  <a:pt x="4974" y="1911"/>
                </a:cubicBezTo>
                <a:cubicBezTo>
                  <a:pt x="4974" y="1911"/>
                  <a:pt x="4974" y="1911"/>
                  <a:pt x="4974" y="1911"/>
                </a:cubicBezTo>
                <a:lnTo>
                  <a:pt x="4974" y="1911"/>
                </a:lnTo>
                <a:cubicBezTo>
                  <a:pt x="4977" y="1912"/>
                  <a:pt x="4979" y="1914"/>
                  <a:pt x="4982" y="1915"/>
                </a:cubicBezTo>
                <a:cubicBezTo>
                  <a:pt x="5000" y="1922"/>
                  <a:pt x="5015" y="1930"/>
                  <a:pt x="5033" y="1938"/>
                </a:cubicBezTo>
                <a:cubicBezTo>
                  <a:pt x="5083" y="1963"/>
                  <a:pt x="5132" y="1990"/>
                  <a:pt x="5179" y="2022"/>
                </a:cubicBezTo>
                <a:cubicBezTo>
                  <a:pt x="5202" y="2036"/>
                  <a:pt x="5224" y="2052"/>
                  <a:pt x="5246" y="2068"/>
                </a:cubicBezTo>
                <a:cubicBezTo>
                  <a:pt x="5249" y="2070"/>
                  <a:pt x="5252" y="2072"/>
                  <a:pt x="5255" y="2074"/>
                </a:cubicBezTo>
                <a:lnTo>
                  <a:pt x="5255" y="2074"/>
                </a:lnTo>
                <a:cubicBezTo>
                  <a:pt x="5266" y="2084"/>
                  <a:pt x="5277" y="2093"/>
                  <a:pt x="5287" y="2101"/>
                </a:cubicBezTo>
                <a:cubicBezTo>
                  <a:pt x="5329" y="2137"/>
                  <a:pt x="5368" y="2176"/>
                  <a:pt x="5405" y="2217"/>
                </a:cubicBezTo>
                <a:cubicBezTo>
                  <a:pt x="5421" y="2234"/>
                  <a:pt x="5437" y="2253"/>
                  <a:pt x="5451" y="2271"/>
                </a:cubicBezTo>
                <a:lnTo>
                  <a:pt x="5451" y="2271"/>
                </a:lnTo>
                <a:cubicBezTo>
                  <a:pt x="5451" y="2270"/>
                  <a:pt x="5451" y="2270"/>
                  <a:pt x="5450" y="2270"/>
                </a:cubicBezTo>
                <a:lnTo>
                  <a:pt x="5450" y="2270"/>
                </a:lnTo>
                <a:cubicBezTo>
                  <a:pt x="5450" y="2270"/>
                  <a:pt x="5454" y="2275"/>
                  <a:pt x="5467" y="2292"/>
                </a:cubicBezTo>
                <a:cubicBezTo>
                  <a:pt x="5463" y="2287"/>
                  <a:pt x="5460" y="2281"/>
                  <a:pt x="5456" y="2276"/>
                </a:cubicBezTo>
                <a:cubicBezTo>
                  <a:pt x="5454" y="2275"/>
                  <a:pt x="5453" y="2273"/>
                  <a:pt x="5451" y="2271"/>
                </a:cubicBezTo>
                <a:lnTo>
                  <a:pt x="5451" y="2271"/>
                </a:lnTo>
                <a:cubicBezTo>
                  <a:pt x="5453" y="2272"/>
                  <a:pt x="5456" y="2276"/>
                  <a:pt x="5459" y="2279"/>
                </a:cubicBezTo>
                <a:cubicBezTo>
                  <a:pt x="5467" y="2292"/>
                  <a:pt x="5477" y="2305"/>
                  <a:pt x="5486" y="2318"/>
                </a:cubicBezTo>
                <a:cubicBezTo>
                  <a:pt x="5518" y="2363"/>
                  <a:pt x="5545" y="2409"/>
                  <a:pt x="5569" y="2456"/>
                </a:cubicBezTo>
                <a:cubicBezTo>
                  <a:pt x="5577" y="2471"/>
                  <a:pt x="5584" y="2485"/>
                  <a:pt x="5590" y="2500"/>
                </a:cubicBezTo>
                <a:cubicBezTo>
                  <a:pt x="5592" y="2504"/>
                  <a:pt x="5595" y="2510"/>
                  <a:pt x="5597" y="2514"/>
                </a:cubicBezTo>
                <a:lnTo>
                  <a:pt x="5598" y="2517"/>
                </a:lnTo>
                <a:lnTo>
                  <a:pt x="5598" y="2517"/>
                </a:lnTo>
                <a:cubicBezTo>
                  <a:pt x="5608" y="2543"/>
                  <a:pt x="5618" y="2568"/>
                  <a:pt x="5627" y="2594"/>
                </a:cubicBezTo>
                <a:cubicBezTo>
                  <a:pt x="5641" y="2642"/>
                  <a:pt x="5654" y="2691"/>
                  <a:pt x="5662" y="2741"/>
                </a:cubicBezTo>
                <a:lnTo>
                  <a:pt x="5662" y="2741"/>
                </a:lnTo>
                <a:cubicBezTo>
                  <a:pt x="5671" y="2810"/>
                  <a:pt x="5671" y="2880"/>
                  <a:pt x="5664" y="2949"/>
                </a:cubicBezTo>
                <a:lnTo>
                  <a:pt x="5664" y="2949"/>
                </a:lnTo>
                <a:cubicBezTo>
                  <a:pt x="5658" y="2986"/>
                  <a:pt x="5650" y="3023"/>
                  <a:pt x="5640" y="3059"/>
                </a:cubicBezTo>
                <a:cubicBezTo>
                  <a:pt x="5634" y="3078"/>
                  <a:pt x="5628" y="3098"/>
                  <a:pt x="5621" y="3117"/>
                </a:cubicBezTo>
                <a:cubicBezTo>
                  <a:pt x="5618" y="3127"/>
                  <a:pt x="5614" y="3137"/>
                  <a:pt x="5611" y="3146"/>
                </a:cubicBezTo>
                <a:cubicBezTo>
                  <a:pt x="5611" y="3146"/>
                  <a:pt x="5611" y="3146"/>
                  <a:pt x="5611" y="3146"/>
                </a:cubicBezTo>
                <a:lnTo>
                  <a:pt x="5611" y="3146"/>
                </a:lnTo>
                <a:cubicBezTo>
                  <a:pt x="5611" y="3146"/>
                  <a:pt x="5610" y="3147"/>
                  <a:pt x="5610" y="3149"/>
                </a:cubicBezTo>
                <a:cubicBezTo>
                  <a:pt x="5592" y="3186"/>
                  <a:pt x="5574" y="3223"/>
                  <a:pt x="5552" y="3259"/>
                </a:cubicBezTo>
                <a:cubicBezTo>
                  <a:pt x="5544" y="3277"/>
                  <a:pt x="5532" y="3292"/>
                  <a:pt x="5522" y="3308"/>
                </a:cubicBezTo>
                <a:cubicBezTo>
                  <a:pt x="5516" y="3317"/>
                  <a:pt x="5510" y="3326"/>
                  <a:pt x="5505" y="3333"/>
                </a:cubicBezTo>
                <a:cubicBezTo>
                  <a:pt x="5499" y="3343"/>
                  <a:pt x="5486" y="3354"/>
                  <a:pt x="5482" y="3364"/>
                </a:cubicBezTo>
                <a:lnTo>
                  <a:pt x="5482" y="3364"/>
                </a:lnTo>
                <a:cubicBezTo>
                  <a:pt x="5482" y="3363"/>
                  <a:pt x="5485" y="3360"/>
                  <a:pt x="5487" y="3357"/>
                </a:cubicBezTo>
                <a:lnTo>
                  <a:pt x="5487" y="3357"/>
                </a:lnTo>
                <a:cubicBezTo>
                  <a:pt x="5486" y="3359"/>
                  <a:pt x="5484" y="3361"/>
                  <a:pt x="5483" y="3363"/>
                </a:cubicBezTo>
                <a:cubicBezTo>
                  <a:pt x="5476" y="3372"/>
                  <a:pt x="5470" y="3379"/>
                  <a:pt x="5463" y="3387"/>
                </a:cubicBezTo>
                <a:cubicBezTo>
                  <a:pt x="5450" y="3402"/>
                  <a:pt x="5436" y="3418"/>
                  <a:pt x="5421" y="3433"/>
                </a:cubicBezTo>
                <a:cubicBezTo>
                  <a:pt x="5391" y="3465"/>
                  <a:pt x="5359" y="3497"/>
                  <a:pt x="5326" y="3526"/>
                </a:cubicBezTo>
                <a:cubicBezTo>
                  <a:pt x="5312" y="3538"/>
                  <a:pt x="5297" y="3551"/>
                  <a:pt x="5282" y="3564"/>
                </a:cubicBezTo>
                <a:cubicBezTo>
                  <a:pt x="5274" y="3572"/>
                  <a:pt x="5266" y="3577"/>
                  <a:pt x="5257" y="3585"/>
                </a:cubicBezTo>
                <a:cubicBezTo>
                  <a:pt x="5253" y="3587"/>
                  <a:pt x="5250" y="3590"/>
                  <a:pt x="5247" y="3593"/>
                </a:cubicBezTo>
                <a:lnTo>
                  <a:pt x="5247" y="3593"/>
                </a:lnTo>
                <a:cubicBezTo>
                  <a:pt x="5215" y="3617"/>
                  <a:pt x="5181" y="3641"/>
                  <a:pt x="5146" y="3664"/>
                </a:cubicBezTo>
                <a:cubicBezTo>
                  <a:pt x="5073" y="3713"/>
                  <a:pt x="4995" y="3756"/>
                  <a:pt x="4916" y="3796"/>
                </a:cubicBezTo>
                <a:cubicBezTo>
                  <a:pt x="4877" y="3816"/>
                  <a:pt x="4837" y="3836"/>
                  <a:pt x="4797" y="3854"/>
                </a:cubicBezTo>
                <a:cubicBezTo>
                  <a:pt x="4779" y="3862"/>
                  <a:pt x="4753" y="3868"/>
                  <a:pt x="4739" y="3880"/>
                </a:cubicBezTo>
                <a:cubicBezTo>
                  <a:pt x="4739" y="3880"/>
                  <a:pt x="4739" y="3880"/>
                  <a:pt x="4739" y="3880"/>
                </a:cubicBezTo>
                <a:cubicBezTo>
                  <a:pt x="4739" y="3880"/>
                  <a:pt x="4742" y="3878"/>
                  <a:pt x="4745" y="3877"/>
                </a:cubicBezTo>
                <a:lnTo>
                  <a:pt x="4745" y="3877"/>
                </a:lnTo>
                <a:cubicBezTo>
                  <a:pt x="4745" y="3877"/>
                  <a:pt x="4744" y="3878"/>
                  <a:pt x="4743" y="3878"/>
                </a:cubicBezTo>
                <a:cubicBezTo>
                  <a:pt x="4730" y="3882"/>
                  <a:pt x="4719" y="3888"/>
                  <a:pt x="4706" y="3892"/>
                </a:cubicBezTo>
                <a:cubicBezTo>
                  <a:pt x="4507" y="3972"/>
                  <a:pt x="4303" y="4036"/>
                  <a:pt x="4096" y="4090"/>
                </a:cubicBezTo>
                <a:cubicBezTo>
                  <a:pt x="3863" y="4149"/>
                  <a:pt x="3627" y="4193"/>
                  <a:pt x="3389" y="4225"/>
                </a:cubicBezTo>
                <a:lnTo>
                  <a:pt x="3430" y="4219"/>
                </a:lnTo>
                <a:lnTo>
                  <a:pt x="3430" y="4219"/>
                </a:lnTo>
                <a:cubicBezTo>
                  <a:pt x="2941" y="4285"/>
                  <a:pt x="2447" y="4301"/>
                  <a:pt x="1954" y="4301"/>
                </a:cubicBezTo>
                <a:cubicBezTo>
                  <a:pt x="1864" y="4301"/>
                  <a:pt x="1774" y="4301"/>
                  <a:pt x="1684" y="4300"/>
                </a:cubicBezTo>
                <a:cubicBezTo>
                  <a:pt x="1520" y="4297"/>
                  <a:pt x="1356" y="4294"/>
                  <a:pt x="1192" y="4291"/>
                </a:cubicBezTo>
                <a:cubicBezTo>
                  <a:pt x="1191" y="4291"/>
                  <a:pt x="1190" y="4291"/>
                  <a:pt x="1190" y="4291"/>
                </a:cubicBezTo>
                <a:cubicBezTo>
                  <a:pt x="1110" y="4291"/>
                  <a:pt x="1034" y="4364"/>
                  <a:pt x="1036" y="4447"/>
                </a:cubicBezTo>
                <a:cubicBezTo>
                  <a:pt x="1041" y="4529"/>
                  <a:pt x="1106" y="4599"/>
                  <a:pt x="1192" y="4602"/>
                </a:cubicBezTo>
                <a:cubicBezTo>
                  <a:pt x="1456" y="4606"/>
                  <a:pt x="1719" y="4611"/>
                  <a:pt x="1983" y="4611"/>
                </a:cubicBezTo>
                <a:cubicBezTo>
                  <a:pt x="2076" y="4611"/>
                  <a:pt x="2168" y="4611"/>
                  <a:pt x="2261" y="4609"/>
                </a:cubicBezTo>
                <a:cubicBezTo>
                  <a:pt x="2615" y="4603"/>
                  <a:pt x="2971" y="4585"/>
                  <a:pt x="3323" y="4543"/>
                </a:cubicBezTo>
                <a:cubicBezTo>
                  <a:pt x="3677" y="4501"/>
                  <a:pt x="4041" y="4435"/>
                  <a:pt x="4389" y="4331"/>
                </a:cubicBezTo>
                <a:cubicBezTo>
                  <a:pt x="4700" y="4238"/>
                  <a:pt x="5013" y="4120"/>
                  <a:pt x="5287" y="3943"/>
                </a:cubicBezTo>
                <a:cubicBezTo>
                  <a:pt x="5415" y="3859"/>
                  <a:pt x="5538" y="3764"/>
                  <a:pt x="5641" y="3652"/>
                </a:cubicBezTo>
                <a:cubicBezTo>
                  <a:pt x="5752" y="3536"/>
                  <a:pt x="5839" y="3403"/>
                  <a:pt x="5900" y="3255"/>
                </a:cubicBezTo>
                <a:cubicBezTo>
                  <a:pt x="6026" y="2954"/>
                  <a:pt x="5991" y="2622"/>
                  <a:pt x="5854" y="2333"/>
                </a:cubicBezTo>
                <a:cubicBezTo>
                  <a:pt x="5716" y="2045"/>
                  <a:pt x="5477" y="1815"/>
                  <a:pt x="5198" y="1675"/>
                </a:cubicBezTo>
                <a:cubicBezTo>
                  <a:pt x="4902" y="1528"/>
                  <a:pt x="4574" y="1469"/>
                  <a:pt x="4246" y="1469"/>
                </a:cubicBezTo>
                <a:cubicBezTo>
                  <a:pt x="4219" y="1469"/>
                  <a:pt x="4193" y="1470"/>
                  <a:pt x="4166" y="1471"/>
                </a:cubicBezTo>
                <a:cubicBezTo>
                  <a:pt x="3818" y="1482"/>
                  <a:pt x="3467" y="1548"/>
                  <a:pt x="3135" y="1650"/>
                </a:cubicBezTo>
                <a:cubicBezTo>
                  <a:pt x="2836" y="1742"/>
                  <a:pt x="2540" y="1868"/>
                  <a:pt x="2265" y="2023"/>
                </a:cubicBezTo>
                <a:lnTo>
                  <a:pt x="2265" y="2023"/>
                </a:lnTo>
                <a:cubicBezTo>
                  <a:pt x="2297" y="1870"/>
                  <a:pt x="2328" y="1716"/>
                  <a:pt x="2359" y="1563"/>
                </a:cubicBezTo>
                <a:cubicBezTo>
                  <a:pt x="2414" y="1286"/>
                  <a:pt x="2463" y="987"/>
                  <a:pt x="2399" y="702"/>
                </a:cubicBezTo>
                <a:cubicBezTo>
                  <a:pt x="2349" y="469"/>
                  <a:pt x="2216" y="253"/>
                  <a:pt x="2019" y="118"/>
                </a:cubicBezTo>
                <a:cubicBezTo>
                  <a:pt x="1905" y="39"/>
                  <a:pt x="1762" y="0"/>
                  <a:pt x="16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18"/>
          <p:cNvGrpSpPr/>
          <p:nvPr/>
        </p:nvGrpSpPr>
        <p:grpSpPr>
          <a:xfrm rot="8100000">
            <a:off x="46671" y="2860133"/>
            <a:ext cx="563715" cy="427522"/>
            <a:chOff x="2283263" y="1352860"/>
            <a:chExt cx="462099" cy="350415"/>
          </a:xfrm>
        </p:grpSpPr>
        <p:sp>
          <p:nvSpPr>
            <p:cNvPr id="1281" name="Google Shape;1281;p18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8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8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8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8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8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8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8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8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8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8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8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8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8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20"/>
          <p:cNvSpPr txBox="1">
            <a:spLocks noGrp="1"/>
          </p:cNvSpPr>
          <p:nvPr>
            <p:ph type="title"/>
          </p:nvPr>
        </p:nvSpPr>
        <p:spPr>
          <a:xfrm>
            <a:off x="720000" y="149151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0"/>
          <p:cNvSpPr txBox="1">
            <a:spLocks noGrp="1"/>
          </p:cNvSpPr>
          <p:nvPr>
            <p:ph type="subTitle" idx="1"/>
          </p:nvPr>
        </p:nvSpPr>
        <p:spPr>
          <a:xfrm>
            <a:off x="720000" y="2736042"/>
            <a:ext cx="35979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48" name="Google Shape;1448;p20"/>
          <p:cNvGrpSpPr/>
          <p:nvPr/>
        </p:nvGrpSpPr>
        <p:grpSpPr>
          <a:xfrm rot="-2931849" flipH="1">
            <a:off x="-794695" y="-257636"/>
            <a:ext cx="1627170" cy="1310728"/>
            <a:chOff x="8150025" y="953750"/>
            <a:chExt cx="752075" cy="605400"/>
          </a:xfrm>
        </p:grpSpPr>
        <p:sp>
          <p:nvSpPr>
            <p:cNvPr id="1449" name="Google Shape;1449;p20"/>
            <p:cNvSpPr/>
            <p:nvPr/>
          </p:nvSpPr>
          <p:spPr>
            <a:xfrm>
              <a:off x="8153325" y="9998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3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30" y="2750"/>
                  </a:cubicBezTo>
                  <a:cubicBezTo>
                    <a:pt x="13475" y="3254"/>
                    <a:pt x="13863" y="3743"/>
                    <a:pt x="13808" y="4302"/>
                  </a:cubicBezTo>
                  <a:cubicBezTo>
                    <a:pt x="13757" y="4827"/>
                    <a:pt x="13227" y="5218"/>
                    <a:pt x="12713" y="5218"/>
                  </a:cubicBezTo>
                  <a:cubicBezTo>
                    <a:pt x="12558" y="5218"/>
                    <a:pt x="12404" y="5183"/>
                    <a:pt x="12266" y="5105"/>
                  </a:cubicBezTo>
                  <a:cubicBezTo>
                    <a:pt x="12034" y="4974"/>
                    <a:pt x="11867" y="4764"/>
                    <a:pt x="11730" y="4532"/>
                  </a:cubicBezTo>
                  <a:lnTo>
                    <a:pt x="11729" y="4532"/>
                  </a:lnTo>
                  <a:cubicBezTo>
                    <a:pt x="11640" y="4378"/>
                    <a:pt x="11561" y="4214"/>
                    <a:pt x="11484" y="4054"/>
                  </a:cubicBezTo>
                  <a:cubicBezTo>
                    <a:pt x="10868" y="2768"/>
                    <a:pt x="9917" y="1406"/>
                    <a:pt x="8498" y="1264"/>
                  </a:cubicBezTo>
                  <a:cubicBezTo>
                    <a:pt x="8423" y="1257"/>
                    <a:pt x="8348" y="1253"/>
                    <a:pt x="8272" y="1253"/>
                  </a:cubicBezTo>
                  <a:cubicBezTo>
                    <a:pt x="7402" y="1253"/>
                    <a:pt x="6566" y="1738"/>
                    <a:pt x="5984" y="2398"/>
                  </a:cubicBezTo>
                  <a:cubicBezTo>
                    <a:pt x="5367" y="3100"/>
                    <a:pt x="4989" y="4149"/>
                    <a:pt x="5427" y="4975"/>
                  </a:cubicBezTo>
                  <a:cubicBezTo>
                    <a:pt x="5826" y="5723"/>
                    <a:pt x="6747" y="6043"/>
                    <a:pt x="7245" y="6729"/>
                  </a:cubicBezTo>
                  <a:cubicBezTo>
                    <a:pt x="7855" y="7573"/>
                    <a:pt x="7644" y="8843"/>
                    <a:pt x="6910" y="9582"/>
                  </a:cubicBezTo>
                  <a:cubicBezTo>
                    <a:pt x="6326" y="10170"/>
                    <a:pt x="5488" y="10444"/>
                    <a:pt x="4654" y="10444"/>
                  </a:cubicBezTo>
                  <a:cubicBezTo>
                    <a:pt x="4439" y="10444"/>
                    <a:pt x="4224" y="10426"/>
                    <a:pt x="4014" y="10390"/>
                  </a:cubicBezTo>
                  <a:cubicBezTo>
                    <a:pt x="3438" y="10292"/>
                    <a:pt x="2875" y="10076"/>
                    <a:pt x="2295" y="10076"/>
                  </a:cubicBezTo>
                  <a:cubicBezTo>
                    <a:pt x="2264" y="10076"/>
                    <a:pt x="2234" y="10077"/>
                    <a:pt x="2204" y="10078"/>
                  </a:cubicBezTo>
                  <a:cubicBezTo>
                    <a:pt x="1485" y="10105"/>
                    <a:pt x="791" y="10513"/>
                    <a:pt x="418" y="11127"/>
                  </a:cubicBezTo>
                  <a:cubicBezTo>
                    <a:pt x="44" y="11741"/>
                    <a:pt x="1" y="12546"/>
                    <a:pt x="307" y="13196"/>
                  </a:cubicBezTo>
                  <a:cubicBezTo>
                    <a:pt x="470" y="13542"/>
                    <a:pt x="746" y="13855"/>
                    <a:pt x="1112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3" y="14000"/>
                    <a:pt x="1719" y="13979"/>
                    <a:pt x="1862" y="13950"/>
                  </a:cubicBezTo>
                  <a:cubicBezTo>
                    <a:pt x="3085" y="13709"/>
                    <a:pt x="4175" y="13002"/>
                    <a:pt x="5397" y="12750"/>
                  </a:cubicBezTo>
                  <a:cubicBezTo>
                    <a:pt x="5527" y="12723"/>
                    <a:pt x="5664" y="12703"/>
                    <a:pt x="5797" y="12703"/>
                  </a:cubicBezTo>
                  <a:cubicBezTo>
                    <a:pt x="5961" y="12703"/>
                    <a:pt x="6121" y="12734"/>
                    <a:pt x="6259" y="12821"/>
                  </a:cubicBezTo>
                  <a:cubicBezTo>
                    <a:pt x="6633" y="13060"/>
                    <a:pt x="6665" y="13592"/>
                    <a:pt x="6605" y="14032"/>
                  </a:cubicBezTo>
                  <a:cubicBezTo>
                    <a:pt x="6458" y="15076"/>
                    <a:pt x="6026" y="16054"/>
                    <a:pt x="5751" y="17070"/>
                  </a:cubicBezTo>
                  <a:cubicBezTo>
                    <a:pt x="5475" y="18088"/>
                    <a:pt x="5370" y="19219"/>
                    <a:pt x="5853" y="20155"/>
                  </a:cubicBezTo>
                  <a:cubicBezTo>
                    <a:pt x="6265" y="20954"/>
                    <a:pt x="7065" y="21504"/>
                    <a:pt x="7924" y="21769"/>
                  </a:cubicBezTo>
                  <a:cubicBezTo>
                    <a:pt x="8494" y="21945"/>
                    <a:pt x="9091" y="22007"/>
                    <a:pt x="9689" y="22007"/>
                  </a:cubicBezTo>
                  <a:cubicBezTo>
                    <a:pt x="9992" y="22007"/>
                    <a:pt x="10295" y="21991"/>
                    <a:pt x="10595" y="21966"/>
                  </a:cubicBezTo>
                  <a:cubicBezTo>
                    <a:pt x="12069" y="21842"/>
                    <a:pt x="13698" y="21382"/>
                    <a:pt x="14411" y="20086"/>
                  </a:cubicBezTo>
                  <a:cubicBezTo>
                    <a:pt x="14729" y="19509"/>
                    <a:pt x="14821" y="18834"/>
                    <a:pt x="15076" y="18227"/>
                  </a:cubicBezTo>
                  <a:cubicBezTo>
                    <a:pt x="15479" y="17264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80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8"/>
                    <a:pt x="20198" y="20226"/>
                  </a:cubicBezTo>
                  <a:cubicBezTo>
                    <a:pt x="20224" y="21115"/>
                    <a:pt x="20606" y="22150"/>
                    <a:pt x="21473" y="22344"/>
                  </a:cubicBezTo>
                  <a:cubicBezTo>
                    <a:pt x="21558" y="22363"/>
                    <a:pt x="21643" y="22373"/>
                    <a:pt x="21727" y="22373"/>
                  </a:cubicBezTo>
                  <a:cubicBezTo>
                    <a:pt x="22503" y="22373"/>
                    <a:pt x="23191" y="21591"/>
                    <a:pt x="23269" y="20784"/>
                  </a:cubicBezTo>
                  <a:cubicBezTo>
                    <a:pt x="23372" y="19702"/>
                    <a:pt x="22702" y="18709"/>
                    <a:pt x="22460" y="17647"/>
                  </a:cubicBezTo>
                  <a:cubicBezTo>
                    <a:pt x="22129" y="16185"/>
                    <a:pt x="22657" y="14609"/>
                    <a:pt x="23643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1"/>
                    <a:pt x="29232" y="9973"/>
                  </a:cubicBezTo>
                  <a:cubicBezTo>
                    <a:pt x="29271" y="9360"/>
                    <a:pt x="28628" y="8881"/>
                    <a:pt x="28013" y="8861"/>
                  </a:cubicBezTo>
                  <a:cubicBezTo>
                    <a:pt x="27992" y="8860"/>
                    <a:pt x="27971" y="8859"/>
                    <a:pt x="27950" y="8859"/>
                  </a:cubicBezTo>
                  <a:cubicBezTo>
                    <a:pt x="27361" y="8859"/>
                    <a:pt x="26807" y="9148"/>
                    <a:pt x="26282" y="9422"/>
                  </a:cubicBezTo>
                  <a:cubicBezTo>
                    <a:pt x="25784" y="9681"/>
                    <a:pt x="25252" y="9940"/>
                    <a:pt x="24697" y="9940"/>
                  </a:cubicBezTo>
                  <a:cubicBezTo>
                    <a:pt x="24645" y="9940"/>
                    <a:pt x="24592" y="9937"/>
                    <a:pt x="24539" y="9933"/>
                  </a:cubicBezTo>
                  <a:cubicBezTo>
                    <a:pt x="24405" y="9920"/>
                    <a:pt x="24269" y="9889"/>
                    <a:pt x="24164" y="9807"/>
                  </a:cubicBezTo>
                  <a:cubicBezTo>
                    <a:pt x="23928" y="9623"/>
                    <a:pt x="23933" y="9263"/>
                    <a:pt x="24026" y="8980"/>
                  </a:cubicBezTo>
                  <a:cubicBezTo>
                    <a:pt x="24287" y="8173"/>
                    <a:pt x="25020" y="7630"/>
                    <a:pt x="25634" y="7045"/>
                  </a:cubicBezTo>
                  <a:cubicBezTo>
                    <a:pt x="26112" y="6590"/>
                    <a:pt x="27023" y="5508"/>
                    <a:pt x="26519" y="4817"/>
                  </a:cubicBezTo>
                  <a:cubicBezTo>
                    <a:pt x="26200" y="4377"/>
                    <a:pt x="25597" y="4196"/>
                    <a:pt x="25034" y="4196"/>
                  </a:cubicBezTo>
                  <a:cubicBezTo>
                    <a:pt x="24803" y="4196"/>
                    <a:pt x="24579" y="4226"/>
                    <a:pt x="24384" y="4282"/>
                  </a:cubicBezTo>
                  <a:cubicBezTo>
                    <a:pt x="23633" y="4495"/>
                    <a:pt x="23005" y="5003"/>
                    <a:pt x="22404" y="5500"/>
                  </a:cubicBezTo>
                  <a:cubicBezTo>
                    <a:pt x="21802" y="5997"/>
                    <a:pt x="21182" y="6509"/>
                    <a:pt x="20434" y="6735"/>
                  </a:cubicBezTo>
                  <a:cubicBezTo>
                    <a:pt x="20172" y="6814"/>
                    <a:pt x="19900" y="6852"/>
                    <a:pt x="19628" y="6852"/>
                  </a:cubicBezTo>
                  <a:cubicBezTo>
                    <a:pt x="18776" y="6852"/>
                    <a:pt x="17920" y="6480"/>
                    <a:pt x="17369" y="5827"/>
                  </a:cubicBezTo>
                  <a:cubicBezTo>
                    <a:pt x="16756" y="5100"/>
                    <a:pt x="16535" y="4130"/>
                    <a:pt x="16327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8" y="634"/>
                    <a:pt x="15282" y="339"/>
                    <a:pt x="14998" y="162"/>
                  </a:cubicBezTo>
                  <a:cubicBezTo>
                    <a:pt x="14823" y="51"/>
                    <a:pt x="14624" y="1"/>
                    <a:pt x="1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8689050" y="970775"/>
              <a:ext cx="95425" cy="116500"/>
            </a:xfrm>
            <a:custGeom>
              <a:avLst/>
              <a:gdLst/>
              <a:ahLst/>
              <a:cxnLst/>
              <a:rect l="l" t="t" r="r" b="b"/>
              <a:pathLst>
                <a:path w="3817" h="4660" extrusionOk="0">
                  <a:moveTo>
                    <a:pt x="2222" y="0"/>
                  </a:moveTo>
                  <a:cubicBezTo>
                    <a:pt x="1756" y="0"/>
                    <a:pt x="2023" y="2795"/>
                    <a:pt x="0" y="4659"/>
                  </a:cubicBezTo>
                  <a:cubicBezTo>
                    <a:pt x="0" y="4659"/>
                    <a:pt x="3817" y="2181"/>
                    <a:pt x="2671" y="450"/>
                  </a:cubicBezTo>
                  <a:cubicBezTo>
                    <a:pt x="2464" y="137"/>
                    <a:pt x="2325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0"/>
            <p:cNvSpPr/>
            <p:nvPr/>
          </p:nvSpPr>
          <p:spPr>
            <a:xfrm>
              <a:off x="8756175" y="1384050"/>
              <a:ext cx="145925" cy="82125"/>
            </a:xfrm>
            <a:custGeom>
              <a:avLst/>
              <a:gdLst/>
              <a:ahLst/>
              <a:cxnLst/>
              <a:rect l="l" t="t" r="r" b="b"/>
              <a:pathLst>
                <a:path w="5837" h="3285" extrusionOk="0">
                  <a:moveTo>
                    <a:pt x="2484" y="0"/>
                  </a:moveTo>
                  <a:cubicBezTo>
                    <a:pt x="1615" y="0"/>
                    <a:pt x="1241" y="508"/>
                    <a:pt x="1241" y="508"/>
                  </a:cubicBezTo>
                  <a:cubicBezTo>
                    <a:pt x="1241" y="508"/>
                    <a:pt x="1" y="1636"/>
                    <a:pt x="2178" y="2932"/>
                  </a:cubicBezTo>
                  <a:cubicBezTo>
                    <a:pt x="2595" y="3179"/>
                    <a:pt x="3000" y="3284"/>
                    <a:pt x="3369" y="3284"/>
                  </a:cubicBezTo>
                  <a:cubicBezTo>
                    <a:pt x="4930" y="3284"/>
                    <a:pt x="5837" y="1406"/>
                    <a:pt x="4155" y="497"/>
                  </a:cubicBezTo>
                  <a:cubicBezTo>
                    <a:pt x="3467" y="125"/>
                    <a:pt x="2915" y="0"/>
                    <a:pt x="2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0"/>
            <p:cNvSpPr/>
            <p:nvPr/>
          </p:nvSpPr>
          <p:spPr>
            <a:xfrm>
              <a:off x="8150025" y="9853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4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28" y="2749"/>
                  </a:cubicBezTo>
                  <a:cubicBezTo>
                    <a:pt x="13474" y="3254"/>
                    <a:pt x="13863" y="3742"/>
                    <a:pt x="13808" y="4300"/>
                  </a:cubicBezTo>
                  <a:cubicBezTo>
                    <a:pt x="13757" y="4826"/>
                    <a:pt x="13228" y="5218"/>
                    <a:pt x="12714" y="5218"/>
                  </a:cubicBezTo>
                  <a:cubicBezTo>
                    <a:pt x="12558" y="5218"/>
                    <a:pt x="12404" y="5182"/>
                    <a:pt x="12265" y="5103"/>
                  </a:cubicBezTo>
                  <a:cubicBezTo>
                    <a:pt x="12034" y="4972"/>
                    <a:pt x="11867" y="4764"/>
                    <a:pt x="11730" y="4531"/>
                  </a:cubicBezTo>
                  <a:lnTo>
                    <a:pt x="11730" y="4532"/>
                  </a:lnTo>
                  <a:cubicBezTo>
                    <a:pt x="11639" y="4378"/>
                    <a:pt x="11560" y="4213"/>
                    <a:pt x="11484" y="4054"/>
                  </a:cubicBezTo>
                  <a:cubicBezTo>
                    <a:pt x="10868" y="2768"/>
                    <a:pt x="9917" y="1405"/>
                    <a:pt x="8498" y="1264"/>
                  </a:cubicBezTo>
                  <a:cubicBezTo>
                    <a:pt x="8422" y="1256"/>
                    <a:pt x="8345" y="1253"/>
                    <a:pt x="8270" y="1253"/>
                  </a:cubicBezTo>
                  <a:cubicBezTo>
                    <a:pt x="7400" y="1253"/>
                    <a:pt x="6565" y="1739"/>
                    <a:pt x="5985" y="2398"/>
                  </a:cubicBezTo>
                  <a:cubicBezTo>
                    <a:pt x="5367" y="3100"/>
                    <a:pt x="4988" y="4148"/>
                    <a:pt x="5427" y="4974"/>
                  </a:cubicBezTo>
                  <a:cubicBezTo>
                    <a:pt x="5826" y="5724"/>
                    <a:pt x="6747" y="6043"/>
                    <a:pt x="7245" y="6729"/>
                  </a:cubicBezTo>
                  <a:cubicBezTo>
                    <a:pt x="7856" y="7573"/>
                    <a:pt x="7645" y="8843"/>
                    <a:pt x="6909" y="9582"/>
                  </a:cubicBezTo>
                  <a:cubicBezTo>
                    <a:pt x="6326" y="10169"/>
                    <a:pt x="5488" y="10443"/>
                    <a:pt x="4653" y="10443"/>
                  </a:cubicBezTo>
                  <a:cubicBezTo>
                    <a:pt x="4439" y="10443"/>
                    <a:pt x="4224" y="10425"/>
                    <a:pt x="4014" y="10389"/>
                  </a:cubicBezTo>
                  <a:cubicBezTo>
                    <a:pt x="3436" y="10291"/>
                    <a:pt x="2872" y="10075"/>
                    <a:pt x="2289" y="10075"/>
                  </a:cubicBezTo>
                  <a:cubicBezTo>
                    <a:pt x="2261" y="10075"/>
                    <a:pt x="2232" y="10076"/>
                    <a:pt x="2204" y="10077"/>
                  </a:cubicBezTo>
                  <a:cubicBezTo>
                    <a:pt x="1484" y="10104"/>
                    <a:pt x="792" y="10513"/>
                    <a:pt x="418" y="11127"/>
                  </a:cubicBezTo>
                  <a:cubicBezTo>
                    <a:pt x="44" y="11742"/>
                    <a:pt x="0" y="12545"/>
                    <a:pt x="308" y="13195"/>
                  </a:cubicBezTo>
                  <a:cubicBezTo>
                    <a:pt x="471" y="13540"/>
                    <a:pt x="746" y="13855"/>
                    <a:pt x="1113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2" y="14000"/>
                    <a:pt x="1719" y="13979"/>
                    <a:pt x="1861" y="13950"/>
                  </a:cubicBezTo>
                  <a:cubicBezTo>
                    <a:pt x="3084" y="13709"/>
                    <a:pt x="4177" y="13002"/>
                    <a:pt x="5397" y="12750"/>
                  </a:cubicBezTo>
                  <a:cubicBezTo>
                    <a:pt x="5527" y="12723"/>
                    <a:pt x="5664" y="12702"/>
                    <a:pt x="5799" y="12702"/>
                  </a:cubicBezTo>
                  <a:cubicBezTo>
                    <a:pt x="5962" y="12702"/>
                    <a:pt x="6121" y="12733"/>
                    <a:pt x="6259" y="12821"/>
                  </a:cubicBezTo>
                  <a:cubicBezTo>
                    <a:pt x="6633" y="13060"/>
                    <a:pt x="6666" y="13592"/>
                    <a:pt x="6604" y="14032"/>
                  </a:cubicBezTo>
                  <a:cubicBezTo>
                    <a:pt x="6459" y="15076"/>
                    <a:pt x="6026" y="16054"/>
                    <a:pt x="5751" y="17070"/>
                  </a:cubicBezTo>
                  <a:cubicBezTo>
                    <a:pt x="5476" y="18088"/>
                    <a:pt x="5370" y="19219"/>
                    <a:pt x="5853" y="20154"/>
                  </a:cubicBezTo>
                  <a:cubicBezTo>
                    <a:pt x="6265" y="20953"/>
                    <a:pt x="7065" y="21504"/>
                    <a:pt x="7924" y="21769"/>
                  </a:cubicBezTo>
                  <a:cubicBezTo>
                    <a:pt x="8493" y="21944"/>
                    <a:pt x="9087" y="22006"/>
                    <a:pt x="9683" y="22006"/>
                  </a:cubicBezTo>
                  <a:cubicBezTo>
                    <a:pt x="9988" y="22006"/>
                    <a:pt x="10293" y="21990"/>
                    <a:pt x="10596" y="21964"/>
                  </a:cubicBezTo>
                  <a:cubicBezTo>
                    <a:pt x="12068" y="21842"/>
                    <a:pt x="13697" y="21382"/>
                    <a:pt x="14411" y="20086"/>
                  </a:cubicBezTo>
                  <a:cubicBezTo>
                    <a:pt x="14729" y="19508"/>
                    <a:pt x="14821" y="18835"/>
                    <a:pt x="15076" y="18226"/>
                  </a:cubicBezTo>
                  <a:cubicBezTo>
                    <a:pt x="15479" y="17263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79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7"/>
                    <a:pt x="20199" y="20226"/>
                  </a:cubicBezTo>
                  <a:cubicBezTo>
                    <a:pt x="20223" y="21114"/>
                    <a:pt x="20606" y="22150"/>
                    <a:pt x="21472" y="22344"/>
                  </a:cubicBezTo>
                  <a:cubicBezTo>
                    <a:pt x="21557" y="22363"/>
                    <a:pt x="21642" y="22372"/>
                    <a:pt x="21725" y="22372"/>
                  </a:cubicBezTo>
                  <a:cubicBezTo>
                    <a:pt x="22502" y="22372"/>
                    <a:pt x="23190" y="21590"/>
                    <a:pt x="23268" y="20784"/>
                  </a:cubicBezTo>
                  <a:cubicBezTo>
                    <a:pt x="23372" y="19701"/>
                    <a:pt x="22701" y="18708"/>
                    <a:pt x="22459" y="17647"/>
                  </a:cubicBezTo>
                  <a:cubicBezTo>
                    <a:pt x="22128" y="16185"/>
                    <a:pt x="22657" y="14610"/>
                    <a:pt x="23642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0"/>
                    <a:pt x="29232" y="9973"/>
                  </a:cubicBezTo>
                  <a:cubicBezTo>
                    <a:pt x="29270" y="9360"/>
                    <a:pt x="28627" y="8881"/>
                    <a:pt x="28013" y="8859"/>
                  </a:cubicBezTo>
                  <a:cubicBezTo>
                    <a:pt x="27993" y="8859"/>
                    <a:pt x="27973" y="8858"/>
                    <a:pt x="27954" y="8858"/>
                  </a:cubicBezTo>
                  <a:cubicBezTo>
                    <a:pt x="27363" y="8858"/>
                    <a:pt x="26808" y="9146"/>
                    <a:pt x="26282" y="9420"/>
                  </a:cubicBezTo>
                  <a:cubicBezTo>
                    <a:pt x="25783" y="9679"/>
                    <a:pt x="25251" y="9938"/>
                    <a:pt x="24697" y="9938"/>
                  </a:cubicBezTo>
                  <a:cubicBezTo>
                    <a:pt x="24644" y="9938"/>
                    <a:pt x="24592" y="9936"/>
                    <a:pt x="24539" y="9931"/>
                  </a:cubicBezTo>
                  <a:cubicBezTo>
                    <a:pt x="24405" y="9920"/>
                    <a:pt x="24268" y="9888"/>
                    <a:pt x="24163" y="9806"/>
                  </a:cubicBezTo>
                  <a:cubicBezTo>
                    <a:pt x="23927" y="9623"/>
                    <a:pt x="23933" y="9264"/>
                    <a:pt x="24025" y="8980"/>
                  </a:cubicBezTo>
                  <a:cubicBezTo>
                    <a:pt x="24288" y="8171"/>
                    <a:pt x="25019" y="7629"/>
                    <a:pt x="25634" y="7043"/>
                  </a:cubicBezTo>
                  <a:cubicBezTo>
                    <a:pt x="26112" y="6590"/>
                    <a:pt x="27023" y="5508"/>
                    <a:pt x="26520" y="4817"/>
                  </a:cubicBezTo>
                  <a:cubicBezTo>
                    <a:pt x="26200" y="4377"/>
                    <a:pt x="25597" y="4196"/>
                    <a:pt x="25033" y="4196"/>
                  </a:cubicBezTo>
                  <a:cubicBezTo>
                    <a:pt x="24803" y="4196"/>
                    <a:pt x="24579" y="4226"/>
                    <a:pt x="24383" y="4282"/>
                  </a:cubicBezTo>
                  <a:cubicBezTo>
                    <a:pt x="23632" y="4495"/>
                    <a:pt x="23005" y="5001"/>
                    <a:pt x="22403" y="5499"/>
                  </a:cubicBezTo>
                  <a:cubicBezTo>
                    <a:pt x="21802" y="5997"/>
                    <a:pt x="21182" y="6509"/>
                    <a:pt x="20433" y="6735"/>
                  </a:cubicBezTo>
                  <a:cubicBezTo>
                    <a:pt x="20172" y="6814"/>
                    <a:pt x="19901" y="6852"/>
                    <a:pt x="19629" y="6852"/>
                  </a:cubicBezTo>
                  <a:cubicBezTo>
                    <a:pt x="18777" y="6852"/>
                    <a:pt x="17920" y="6480"/>
                    <a:pt x="17368" y="5827"/>
                  </a:cubicBezTo>
                  <a:cubicBezTo>
                    <a:pt x="16755" y="5100"/>
                    <a:pt x="16535" y="4131"/>
                    <a:pt x="16326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7" y="634"/>
                    <a:pt x="15282" y="339"/>
                    <a:pt x="14998" y="160"/>
                  </a:cubicBezTo>
                  <a:cubicBezTo>
                    <a:pt x="14823" y="50"/>
                    <a:pt x="14625" y="1"/>
                    <a:pt x="14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8696425" y="953750"/>
              <a:ext cx="83875" cy="124100"/>
            </a:xfrm>
            <a:custGeom>
              <a:avLst/>
              <a:gdLst/>
              <a:ahLst/>
              <a:cxnLst/>
              <a:rect l="l" t="t" r="r" b="b"/>
              <a:pathLst>
                <a:path w="3355" h="4964" extrusionOk="0">
                  <a:moveTo>
                    <a:pt x="1441" y="0"/>
                  </a:moveTo>
                  <a:cubicBezTo>
                    <a:pt x="939" y="0"/>
                    <a:pt x="1711" y="2759"/>
                    <a:pt x="0" y="4963"/>
                  </a:cubicBezTo>
                  <a:cubicBezTo>
                    <a:pt x="0" y="4963"/>
                    <a:pt x="3355" y="1888"/>
                    <a:pt x="1939" y="371"/>
                  </a:cubicBezTo>
                  <a:cubicBezTo>
                    <a:pt x="1699" y="114"/>
                    <a:pt x="1544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8752875" y="1369525"/>
              <a:ext cx="145925" cy="82150"/>
            </a:xfrm>
            <a:custGeom>
              <a:avLst/>
              <a:gdLst/>
              <a:ahLst/>
              <a:cxnLst/>
              <a:rect l="l" t="t" r="r" b="b"/>
              <a:pathLst>
                <a:path w="5837" h="3286" extrusionOk="0">
                  <a:moveTo>
                    <a:pt x="2485" y="0"/>
                  </a:moveTo>
                  <a:cubicBezTo>
                    <a:pt x="1615" y="0"/>
                    <a:pt x="1241" y="509"/>
                    <a:pt x="1241" y="509"/>
                  </a:cubicBezTo>
                  <a:cubicBezTo>
                    <a:pt x="1241" y="509"/>
                    <a:pt x="0" y="1638"/>
                    <a:pt x="2178" y="2933"/>
                  </a:cubicBezTo>
                  <a:cubicBezTo>
                    <a:pt x="2594" y="3180"/>
                    <a:pt x="2999" y="3285"/>
                    <a:pt x="3368" y="3285"/>
                  </a:cubicBezTo>
                  <a:cubicBezTo>
                    <a:pt x="4930" y="3285"/>
                    <a:pt x="5837" y="1405"/>
                    <a:pt x="4155" y="496"/>
                  </a:cubicBezTo>
                  <a:cubicBezTo>
                    <a:pt x="3467" y="125"/>
                    <a:pt x="2915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8292675" y="1041600"/>
              <a:ext cx="35600" cy="63200"/>
            </a:xfrm>
            <a:custGeom>
              <a:avLst/>
              <a:gdLst/>
              <a:ahLst/>
              <a:cxnLst/>
              <a:rect l="l" t="t" r="r" b="b"/>
              <a:pathLst>
                <a:path w="1424" h="2528" extrusionOk="0">
                  <a:moveTo>
                    <a:pt x="1423" y="0"/>
                  </a:moveTo>
                  <a:lnTo>
                    <a:pt x="1423" y="0"/>
                  </a:lnTo>
                  <a:cubicBezTo>
                    <a:pt x="833" y="135"/>
                    <a:pt x="289" y="569"/>
                    <a:pt x="100" y="1159"/>
                  </a:cubicBezTo>
                  <a:cubicBezTo>
                    <a:pt x="81" y="1213"/>
                    <a:pt x="66" y="1278"/>
                    <a:pt x="53" y="1334"/>
                  </a:cubicBezTo>
                  <a:cubicBezTo>
                    <a:pt x="52" y="1351"/>
                    <a:pt x="38" y="1445"/>
                    <a:pt x="35" y="1464"/>
                  </a:cubicBezTo>
                  <a:cubicBezTo>
                    <a:pt x="0" y="1834"/>
                    <a:pt x="104" y="2219"/>
                    <a:pt x="298" y="2527"/>
                  </a:cubicBezTo>
                  <a:cubicBezTo>
                    <a:pt x="288" y="2462"/>
                    <a:pt x="272" y="2398"/>
                    <a:pt x="259" y="2334"/>
                  </a:cubicBezTo>
                  <a:cubicBezTo>
                    <a:pt x="252" y="2288"/>
                    <a:pt x="243" y="2236"/>
                    <a:pt x="236" y="2190"/>
                  </a:cubicBezTo>
                  <a:cubicBezTo>
                    <a:pt x="229" y="2147"/>
                    <a:pt x="222" y="2068"/>
                    <a:pt x="216" y="2025"/>
                  </a:cubicBezTo>
                  <a:cubicBezTo>
                    <a:pt x="213" y="1990"/>
                    <a:pt x="210" y="1940"/>
                    <a:pt x="209" y="1907"/>
                  </a:cubicBezTo>
                  <a:cubicBezTo>
                    <a:pt x="205" y="1852"/>
                    <a:pt x="209" y="1796"/>
                    <a:pt x="207" y="1743"/>
                  </a:cubicBezTo>
                  <a:cubicBezTo>
                    <a:pt x="209" y="1728"/>
                    <a:pt x="212" y="1688"/>
                    <a:pt x="212" y="1672"/>
                  </a:cubicBezTo>
                  <a:cubicBezTo>
                    <a:pt x="215" y="1612"/>
                    <a:pt x="226" y="1551"/>
                    <a:pt x="233" y="1490"/>
                  </a:cubicBezTo>
                  <a:cubicBezTo>
                    <a:pt x="236" y="1474"/>
                    <a:pt x="254" y="1392"/>
                    <a:pt x="256" y="1379"/>
                  </a:cubicBezTo>
                  <a:cubicBezTo>
                    <a:pt x="265" y="1346"/>
                    <a:pt x="279" y="1301"/>
                    <a:pt x="288" y="1268"/>
                  </a:cubicBezTo>
                  <a:cubicBezTo>
                    <a:pt x="469" y="710"/>
                    <a:pt x="931" y="308"/>
                    <a:pt x="1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8464850" y="1012350"/>
              <a:ext cx="52225" cy="116650"/>
            </a:xfrm>
            <a:custGeom>
              <a:avLst/>
              <a:gdLst/>
              <a:ahLst/>
              <a:cxnLst/>
              <a:rect l="l" t="t" r="r" b="b"/>
              <a:pathLst>
                <a:path w="2089" h="4666" extrusionOk="0">
                  <a:moveTo>
                    <a:pt x="983" y="0"/>
                  </a:moveTo>
                  <a:cubicBezTo>
                    <a:pt x="697" y="753"/>
                    <a:pt x="842" y="1639"/>
                    <a:pt x="1310" y="2290"/>
                  </a:cubicBezTo>
                  <a:cubicBezTo>
                    <a:pt x="1360" y="2363"/>
                    <a:pt x="1428" y="2441"/>
                    <a:pt x="1481" y="2513"/>
                  </a:cubicBezTo>
                  <a:cubicBezTo>
                    <a:pt x="2008" y="3224"/>
                    <a:pt x="1411" y="4204"/>
                    <a:pt x="697" y="4517"/>
                  </a:cubicBezTo>
                  <a:cubicBezTo>
                    <a:pt x="583" y="4567"/>
                    <a:pt x="457" y="4599"/>
                    <a:pt x="333" y="4599"/>
                  </a:cubicBezTo>
                  <a:cubicBezTo>
                    <a:pt x="217" y="4599"/>
                    <a:pt x="103" y="4571"/>
                    <a:pt x="0" y="4504"/>
                  </a:cubicBezTo>
                  <a:lnTo>
                    <a:pt x="0" y="4504"/>
                  </a:lnTo>
                  <a:cubicBezTo>
                    <a:pt x="119" y="4619"/>
                    <a:pt x="278" y="4665"/>
                    <a:pt x="440" y="4665"/>
                  </a:cubicBezTo>
                  <a:cubicBezTo>
                    <a:pt x="540" y="4665"/>
                    <a:pt x="641" y="4648"/>
                    <a:pt x="733" y="4618"/>
                  </a:cubicBezTo>
                  <a:cubicBezTo>
                    <a:pt x="1468" y="4381"/>
                    <a:pt x="2088" y="3532"/>
                    <a:pt x="1841" y="2749"/>
                  </a:cubicBezTo>
                  <a:cubicBezTo>
                    <a:pt x="1789" y="2585"/>
                    <a:pt x="1701" y="2437"/>
                    <a:pt x="1591" y="2307"/>
                  </a:cubicBezTo>
                  <a:lnTo>
                    <a:pt x="1534" y="2238"/>
                  </a:lnTo>
                  <a:cubicBezTo>
                    <a:pt x="1421" y="2097"/>
                    <a:pt x="1323" y="1944"/>
                    <a:pt x="1238" y="1785"/>
                  </a:cubicBezTo>
                  <a:cubicBezTo>
                    <a:pt x="957" y="1241"/>
                    <a:pt x="871" y="605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8394450" y="1051300"/>
              <a:ext cx="29850" cy="36075"/>
            </a:xfrm>
            <a:custGeom>
              <a:avLst/>
              <a:gdLst/>
              <a:ahLst/>
              <a:cxnLst/>
              <a:rect l="l" t="t" r="r" b="b"/>
              <a:pathLst>
                <a:path w="1194" h="1443" extrusionOk="0">
                  <a:moveTo>
                    <a:pt x="108" y="0"/>
                  </a:moveTo>
                  <a:cubicBezTo>
                    <a:pt x="70" y="0"/>
                    <a:pt x="34" y="7"/>
                    <a:pt x="0" y="21"/>
                  </a:cubicBezTo>
                  <a:cubicBezTo>
                    <a:pt x="261" y="67"/>
                    <a:pt x="508" y="437"/>
                    <a:pt x="655" y="645"/>
                  </a:cubicBezTo>
                  <a:cubicBezTo>
                    <a:pt x="774" y="822"/>
                    <a:pt x="890" y="1012"/>
                    <a:pt x="1013" y="1192"/>
                  </a:cubicBezTo>
                  <a:cubicBezTo>
                    <a:pt x="1069" y="1279"/>
                    <a:pt x="1126" y="1362"/>
                    <a:pt x="1193" y="1443"/>
                  </a:cubicBezTo>
                  <a:cubicBezTo>
                    <a:pt x="1179" y="1339"/>
                    <a:pt x="1156" y="1238"/>
                    <a:pt x="1127" y="1139"/>
                  </a:cubicBezTo>
                  <a:cubicBezTo>
                    <a:pt x="998" y="745"/>
                    <a:pt x="789" y="352"/>
                    <a:pt x="433" y="114"/>
                  </a:cubicBezTo>
                  <a:cubicBezTo>
                    <a:pt x="347" y="57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8284650" y="1205250"/>
              <a:ext cx="65325" cy="52700"/>
            </a:xfrm>
            <a:custGeom>
              <a:avLst/>
              <a:gdLst/>
              <a:ahLst/>
              <a:cxnLst/>
              <a:rect l="l" t="t" r="r" b="b"/>
              <a:pathLst>
                <a:path w="2613" h="2108" extrusionOk="0">
                  <a:moveTo>
                    <a:pt x="2481" y="0"/>
                  </a:moveTo>
                  <a:lnTo>
                    <a:pt x="2481" y="0"/>
                  </a:lnTo>
                  <a:cubicBezTo>
                    <a:pt x="2473" y="537"/>
                    <a:pt x="2195" y="1028"/>
                    <a:pt x="1773" y="1350"/>
                  </a:cubicBezTo>
                  <a:cubicBezTo>
                    <a:pt x="1618" y="1471"/>
                    <a:pt x="1442" y="1575"/>
                    <a:pt x="1265" y="1661"/>
                  </a:cubicBezTo>
                  <a:cubicBezTo>
                    <a:pt x="1170" y="1708"/>
                    <a:pt x="1062" y="1754"/>
                    <a:pt x="963" y="1793"/>
                  </a:cubicBezTo>
                  <a:cubicBezTo>
                    <a:pt x="934" y="1805"/>
                    <a:pt x="888" y="1825"/>
                    <a:pt x="859" y="1835"/>
                  </a:cubicBezTo>
                  <a:cubicBezTo>
                    <a:pt x="582" y="1939"/>
                    <a:pt x="294" y="2021"/>
                    <a:pt x="0" y="2107"/>
                  </a:cubicBezTo>
                  <a:cubicBezTo>
                    <a:pt x="6" y="2107"/>
                    <a:pt x="12" y="2107"/>
                    <a:pt x="18" y="2107"/>
                  </a:cubicBezTo>
                  <a:cubicBezTo>
                    <a:pt x="663" y="2107"/>
                    <a:pt x="1338" y="1948"/>
                    <a:pt x="1861" y="1554"/>
                  </a:cubicBezTo>
                  <a:cubicBezTo>
                    <a:pt x="1906" y="1521"/>
                    <a:pt x="1955" y="1477"/>
                    <a:pt x="1998" y="1441"/>
                  </a:cubicBezTo>
                  <a:cubicBezTo>
                    <a:pt x="2037" y="1402"/>
                    <a:pt x="2088" y="1356"/>
                    <a:pt x="2123" y="1313"/>
                  </a:cubicBezTo>
                  <a:cubicBezTo>
                    <a:pt x="2438" y="966"/>
                    <a:pt x="2612" y="459"/>
                    <a:pt x="2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8167225" y="1296975"/>
              <a:ext cx="35575" cy="26800"/>
            </a:xfrm>
            <a:custGeom>
              <a:avLst/>
              <a:gdLst/>
              <a:ahLst/>
              <a:cxnLst/>
              <a:rect l="l" t="t" r="r" b="b"/>
              <a:pathLst>
                <a:path w="1423" h="1072" extrusionOk="0">
                  <a:moveTo>
                    <a:pt x="38" y="1"/>
                  </a:moveTo>
                  <a:cubicBezTo>
                    <a:pt x="1" y="521"/>
                    <a:pt x="343" y="1072"/>
                    <a:pt x="859" y="1072"/>
                  </a:cubicBezTo>
                  <a:cubicBezTo>
                    <a:pt x="941" y="1072"/>
                    <a:pt x="1028" y="1057"/>
                    <a:pt x="1118" y="1027"/>
                  </a:cubicBezTo>
                  <a:cubicBezTo>
                    <a:pt x="1126" y="1025"/>
                    <a:pt x="1141" y="1020"/>
                    <a:pt x="1149" y="1015"/>
                  </a:cubicBezTo>
                  <a:cubicBezTo>
                    <a:pt x="1206" y="994"/>
                    <a:pt x="1268" y="962"/>
                    <a:pt x="1320" y="929"/>
                  </a:cubicBezTo>
                  <a:cubicBezTo>
                    <a:pt x="1356" y="905"/>
                    <a:pt x="1389" y="879"/>
                    <a:pt x="1422" y="851"/>
                  </a:cubicBezTo>
                  <a:lnTo>
                    <a:pt x="1422" y="851"/>
                  </a:lnTo>
                  <a:cubicBezTo>
                    <a:pt x="1379" y="857"/>
                    <a:pt x="1339" y="864"/>
                    <a:pt x="1298" y="871"/>
                  </a:cubicBezTo>
                  <a:cubicBezTo>
                    <a:pt x="1221" y="883"/>
                    <a:pt x="1140" y="894"/>
                    <a:pt x="1062" y="896"/>
                  </a:cubicBezTo>
                  <a:cubicBezTo>
                    <a:pt x="1045" y="897"/>
                    <a:pt x="1027" y="897"/>
                    <a:pt x="1010" y="897"/>
                  </a:cubicBezTo>
                  <a:cubicBezTo>
                    <a:pt x="482" y="897"/>
                    <a:pt x="254" y="432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8290625" y="1396575"/>
              <a:ext cx="70775" cy="121250"/>
            </a:xfrm>
            <a:custGeom>
              <a:avLst/>
              <a:gdLst/>
              <a:ahLst/>
              <a:cxnLst/>
              <a:rect l="l" t="t" r="r" b="b"/>
              <a:pathLst>
                <a:path w="2831" h="4850" extrusionOk="0">
                  <a:moveTo>
                    <a:pt x="733" y="0"/>
                  </a:moveTo>
                  <a:lnTo>
                    <a:pt x="733" y="0"/>
                  </a:lnTo>
                  <a:cubicBezTo>
                    <a:pt x="0" y="1744"/>
                    <a:pt x="89" y="4191"/>
                    <a:pt x="2258" y="4753"/>
                  </a:cubicBezTo>
                  <a:cubicBezTo>
                    <a:pt x="2379" y="4786"/>
                    <a:pt x="2514" y="4811"/>
                    <a:pt x="2638" y="4828"/>
                  </a:cubicBezTo>
                  <a:cubicBezTo>
                    <a:pt x="2701" y="4838"/>
                    <a:pt x="2766" y="4842"/>
                    <a:pt x="2831" y="4850"/>
                  </a:cubicBezTo>
                  <a:cubicBezTo>
                    <a:pt x="2706" y="4815"/>
                    <a:pt x="2583" y="4781"/>
                    <a:pt x="2462" y="4739"/>
                  </a:cubicBezTo>
                  <a:cubicBezTo>
                    <a:pt x="2195" y="4648"/>
                    <a:pt x="1933" y="4530"/>
                    <a:pt x="1697" y="4375"/>
                  </a:cubicBezTo>
                  <a:cubicBezTo>
                    <a:pt x="1308" y="4124"/>
                    <a:pt x="995" y="3760"/>
                    <a:pt x="806" y="3339"/>
                  </a:cubicBezTo>
                  <a:cubicBezTo>
                    <a:pt x="354" y="2326"/>
                    <a:pt x="495" y="1056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8659725" y="1127975"/>
              <a:ext cx="59925" cy="35675"/>
            </a:xfrm>
            <a:custGeom>
              <a:avLst/>
              <a:gdLst/>
              <a:ahLst/>
              <a:cxnLst/>
              <a:rect l="l" t="t" r="r" b="b"/>
              <a:pathLst>
                <a:path w="2397" h="1427" extrusionOk="0">
                  <a:moveTo>
                    <a:pt x="2397" y="0"/>
                  </a:moveTo>
                  <a:lnTo>
                    <a:pt x="2397" y="0"/>
                  </a:lnTo>
                  <a:cubicBezTo>
                    <a:pt x="2084" y="279"/>
                    <a:pt x="1774" y="530"/>
                    <a:pt x="1421" y="744"/>
                  </a:cubicBezTo>
                  <a:cubicBezTo>
                    <a:pt x="975" y="1022"/>
                    <a:pt x="493" y="1238"/>
                    <a:pt x="1" y="1426"/>
                  </a:cubicBezTo>
                  <a:cubicBezTo>
                    <a:pt x="756" y="1423"/>
                    <a:pt x="1592" y="1013"/>
                    <a:pt x="2089" y="449"/>
                  </a:cubicBezTo>
                  <a:cubicBezTo>
                    <a:pt x="2169" y="357"/>
                    <a:pt x="2243" y="261"/>
                    <a:pt x="2307" y="159"/>
                  </a:cubicBezTo>
                  <a:cubicBezTo>
                    <a:pt x="2341" y="108"/>
                    <a:pt x="2368" y="54"/>
                    <a:pt x="2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8698125" y="1280575"/>
              <a:ext cx="71575" cy="125225"/>
            </a:xfrm>
            <a:custGeom>
              <a:avLst/>
              <a:gdLst/>
              <a:ahLst/>
              <a:cxnLst/>
              <a:rect l="l" t="t" r="r" b="b"/>
              <a:pathLst>
                <a:path w="2863" h="5009" extrusionOk="0">
                  <a:moveTo>
                    <a:pt x="2862" y="1"/>
                  </a:moveTo>
                  <a:cubicBezTo>
                    <a:pt x="1406" y="785"/>
                    <a:pt x="58" y="2348"/>
                    <a:pt x="4" y="4063"/>
                  </a:cubicBezTo>
                  <a:cubicBezTo>
                    <a:pt x="0" y="4254"/>
                    <a:pt x="9" y="4446"/>
                    <a:pt x="36" y="4636"/>
                  </a:cubicBezTo>
                  <a:cubicBezTo>
                    <a:pt x="52" y="4762"/>
                    <a:pt x="79" y="4886"/>
                    <a:pt x="111" y="5008"/>
                  </a:cubicBezTo>
                  <a:cubicBezTo>
                    <a:pt x="94" y="4757"/>
                    <a:pt x="89" y="4506"/>
                    <a:pt x="111" y="4257"/>
                  </a:cubicBezTo>
                  <a:cubicBezTo>
                    <a:pt x="258" y="2487"/>
                    <a:pt x="1524" y="1058"/>
                    <a:pt x="2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8779250" y="1379900"/>
              <a:ext cx="24450" cy="37475"/>
            </a:xfrm>
            <a:custGeom>
              <a:avLst/>
              <a:gdLst/>
              <a:ahLst/>
              <a:cxnLst/>
              <a:rect l="l" t="t" r="r" b="b"/>
              <a:pathLst>
                <a:path w="978" h="1499" extrusionOk="0">
                  <a:moveTo>
                    <a:pt x="977" y="1"/>
                  </a:moveTo>
                  <a:cubicBezTo>
                    <a:pt x="977" y="1"/>
                    <a:pt x="976" y="2"/>
                    <a:pt x="975" y="3"/>
                  </a:cubicBezTo>
                  <a:lnTo>
                    <a:pt x="975" y="3"/>
                  </a:lnTo>
                  <a:cubicBezTo>
                    <a:pt x="976" y="2"/>
                    <a:pt x="977" y="2"/>
                    <a:pt x="977" y="2"/>
                  </a:cubicBezTo>
                  <a:lnTo>
                    <a:pt x="977" y="1"/>
                  </a:lnTo>
                  <a:close/>
                  <a:moveTo>
                    <a:pt x="975" y="3"/>
                  </a:moveTo>
                  <a:lnTo>
                    <a:pt x="975" y="3"/>
                  </a:lnTo>
                  <a:cubicBezTo>
                    <a:pt x="646" y="55"/>
                    <a:pt x="299" y="260"/>
                    <a:pt x="133" y="556"/>
                  </a:cubicBezTo>
                  <a:cubicBezTo>
                    <a:pt x="0" y="794"/>
                    <a:pt x="16" y="1058"/>
                    <a:pt x="174" y="1282"/>
                  </a:cubicBezTo>
                  <a:cubicBezTo>
                    <a:pt x="199" y="1310"/>
                    <a:pt x="233" y="1355"/>
                    <a:pt x="261" y="1379"/>
                  </a:cubicBezTo>
                  <a:cubicBezTo>
                    <a:pt x="307" y="1425"/>
                    <a:pt x="357" y="1464"/>
                    <a:pt x="410" y="1499"/>
                  </a:cubicBezTo>
                  <a:cubicBezTo>
                    <a:pt x="402" y="1479"/>
                    <a:pt x="393" y="1460"/>
                    <a:pt x="383" y="1441"/>
                  </a:cubicBezTo>
                  <a:cubicBezTo>
                    <a:pt x="358" y="1397"/>
                    <a:pt x="340" y="1349"/>
                    <a:pt x="318" y="1303"/>
                  </a:cubicBezTo>
                  <a:cubicBezTo>
                    <a:pt x="312" y="1287"/>
                    <a:pt x="292" y="1238"/>
                    <a:pt x="287" y="1221"/>
                  </a:cubicBezTo>
                  <a:cubicBezTo>
                    <a:pt x="281" y="1202"/>
                    <a:pt x="266" y="1159"/>
                    <a:pt x="262" y="1140"/>
                  </a:cubicBezTo>
                  <a:cubicBezTo>
                    <a:pt x="259" y="1126"/>
                    <a:pt x="253" y="1099"/>
                    <a:pt x="251" y="1086"/>
                  </a:cubicBezTo>
                  <a:cubicBezTo>
                    <a:pt x="160" y="609"/>
                    <a:pt x="651" y="281"/>
                    <a:pt x="97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8727825" y="965825"/>
              <a:ext cx="11625" cy="60025"/>
            </a:xfrm>
            <a:custGeom>
              <a:avLst/>
              <a:gdLst/>
              <a:ahLst/>
              <a:cxnLst/>
              <a:rect l="l" t="t" r="r" b="b"/>
              <a:pathLst>
                <a:path w="465" h="2401" extrusionOk="0">
                  <a:moveTo>
                    <a:pt x="263" y="1"/>
                  </a:moveTo>
                  <a:lnTo>
                    <a:pt x="263" y="1"/>
                  </a:lnTo>
                  <a:cubicBezTo>
                    <a:pt x="189" y="668"/>
                    <a:pt x="89" y="1430"/>
                    <a:pt x="21" y="2094"/>
                  </a:cubicBezTo>
                  <a:cubicBezTo>
                    <a:pt x="12" y="2195"/>
                    <a:pt x="2" y="2297"/>
                    <a:pt x="1" y="2401"/>
                  </a:cubicBezTo>
                  <a:cubicBezTo>
                    <a:pt x="48" y="2309"/>
                    <a:pt x="90" y="2215"/>
                    <a:pt x="126" y="2119"/>
                  </a:cubicBezTo>
                  <a:cubicBezTo>
                    <a:pt x="353" y="1503"/>
                    <a:pt x="464" y="634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8523675" y="1383850"/>
              <a:ext cx="68150" cy="46400"/>
            </a:xfrm>
            <a:custGeom>
              <a:avLst/>
              <a:gdLst/>
              <a:ahLst/>
              <a:cxnLst/>
              <a:rect l="l" t="t" r="r" b="b"/>
              <a:pathLst>
                <a:path w="2726" h="1856" extrusionOk="0">
                  <a:moveTo>
                    <a:pt x="2159" y="0"/>
                  </a:moveTo>
                  <a:cubicBezTo>
                    <a:pt x="1817" y="0"/>
                    <a:pt x="1472" y="82"/>
                    <a:pt x="1173" y="246"/>
                  </a:cubicBezTo>
                  <a:cubicBezTo>
                    <a:pt x="572" y="569"/>
                    <a:pt x="127" y="1190"/>
                    <a:pt x="0" y="1856"/>
                  </a:cubicBezTo>
                  <a:cubicBezTo>
                    <a:pt x="307" y="1270"/>
                    <a:pt x="737" y="725"/>
                    <a:pt x="1321" y="407"/>
                  </a:cubicBezTo>
                  <a:cubicBezTo>
                    <a:pt x="1588" y="264"/>
                    <a:pt x="1880" y="174"/>
                    <a:pt x="2178" y="125"/>
                  </a:cubicBezTo>
                  <a:cubicBezTo>
                    <a:pt x="2212" y="121"/>
                    <a:pt x="2307" y="109"/>
                    <a:pt x="2340" y="103"/>
                  </a:cubicBezTo>
                  <a:cubicBezTo>
                    <a:pt x="2403" y="97"/>
                    <a:pt x="2467" y="93"/>
                    <a:pt x="2532" y="87"/>
                  </a:cubicBezTo>
                  <a:cubicBezTo>
                    <a:pt x="2595" y="85"/>
                    <a:pt x="2662" y="82"/>
                    <a:pt x="2726" y="77"/>
                  </a:cubicBezTo>
                  <a:cubicBezTo>
                    <a:pt x="2543" y="26"/>
                    <a:pt x="2352" y="0"/>
                    <a:pt x="2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20"/>
          <p:cNvSpPr/>
          <p:nvPr/>
        </p:nvSpPr>
        <p:spPr>
          <a:xfrm rot="766047">
            <a:off x="78440" y="1811651"/>
            <a:ext cx="602351" cy="777245"/>
          </a:xfrm>
          <a:custGeom>
            <a:avLst/>
            <a:gdLst/>
            <a:ahLst/>
            <a:cxnLst/>
            <a:rect l="l" t="t" r="r" b="b"/>
            <a:pathLst>
              <a:path w="4885" h="6270" extrusionOk="0">
                <a:moveTo>
                  <a:pt x="1464" y="291"/>
                </a:moveTo>
                <a:lnTo>
                  <a:pt x="1464" y="291"/>
                </a:lnTo>
                <a:cubicBezTo>
                  <a:pt x="1465" y="291"/>
                  <a:pt x="1467" y="291"/>
                  <a:pt x="1469" y="292"/>
                </a:cubicBezTo>
                <a:cubicBezTo>
                  <a:pt x="1469" y="292"/>
                  <a:pt x="1469" y="292"/>
                  <a:pt x="1470" y="292"/>
                </a:cubicBezTo>
                <a:lnTo>
                  <a:pt x="1470" y="292"/>
                </a:lnTo>
                <a:cubicBezTo>
                  <a:pt x="1468" y="292"/>
                  <a:pt x="1466" y="291"/>
                  <a:pt x="1464" y="291"/>
                </a:cubicBezTo>
                <a:close/>
                <a:moveTo>
                  <a:pt x="1041" y="290"/>
                </a:moveTo>
                <a:cubicBezTo>
                  <a:pt x="1035" y="291"/>
                  <a:pt x="1029" y="292"/>
                  <a:pt x="1022" y="293"/>
                </a:cubicBezTo>
                <a:lnTo>
                  <a:pt x="1022" y="293"/>
                </a:lnTo>
                <a:cubicBezTo>
                  <a:pt x="1018" y="293"/>
                  <a:pt x="1015" y="294"/>
                  <a:pt x="1015" y="294"/>
                </a:cubicBezTo>
                <a:cubicBezTo>
                  <a:pt x="1015" y="294"/>
                  <a:pt x="1022" y="293"/>
                  <a:pt x="1041" y="290"/>
                </a:cubicBezTo>
                <a:close/>
                <a:moveTo>
                  <a:pt x="710" y="374"/>
                </a:moveTo>
                <a:cubicBezTo>
                  <a:pt x="709" y="374"/>
                  <a:pt x="708" y="375"/>
                  <a:pt x="707" y="375"/>
                </a:cubicBezTo>
                <a:lnTo>
                  <a:pt x="707" y="375"/>
                </a:lnTo>
                <a:cubicBezTo>
                  <a:pt x="708" y="375"/>
                  <a:pt x="709" y="374"/>
                  <a:pt x="710" y="374"/>
                </a:cubicBezTo>
                <a:close/>
                <a:moveTo>
                  <a:pt x="521" y="479"/>
                </a:moveTo>
                <a:lnTo>
                  <a:pt x="521" y="479"/>
                </a:lnTo>
                <a:cubicBezTo>
                  <a:pt x="521" y="479"/>
                  <a:pt x="509" y="488"/>
                  <a:pt x="504" y="492"/>
                </a:cubicBezTo>
                <a:lnTo>
                  <a:pt x="504" y="492"/>
                </a:lnTo>
                <a:cubicBezTo>
                  <a:pt x="509" y="487"/>
                  <a:pt x="516" y="481"/>
                  <a:pt x="520" y="479"/>
                </a:cubicBezTo>
                <a:cubicBezTo>
                  <a:pt x="520" y="479"/>
                  <a:pt x="521" y="479"/>
                  <a:pt x="521" y="479"/>
                </a:cubicBezTo>
                <a:close/>
                <a:moveTo>
                  <a:pt x="290" y="853"/>
                </a:moveTo>
                <a:cubicBezTo>
                  <a:pt x="289" y="853"/>
                  <a:pt x="288" y="868"/>
                  <a:pt x="287" y="874"/>
                </a:cubicBezTo>
                <a:lnTo>
                  <a:pt x="287" y="874"/>
                </a:lnTo>
                <a:cubicBezTo>
                  <a:pt x="289" y="870"/>
                  <a:pt x="289" y="866"/>
                  <a:pt x="289" y="863"/>
                </a:cubicBezTo>
                <a:cubicBezTo>
                  <a:pt x="290" y="856"/>
                  <a:pt x="290" y="853"/>
                  <a:pt x="290" y="853"/>
                </a:cubicBezTo>
                <a:close/>
                <a:moveTo>
                  <a:pt x="2598" y="1249"/>
                </a:moveTo>
                <a:cubicBezTo>
                  <a:pt x="2598" y="1249"/>
                  <a:pt x="2595" y="1250"/>
                  <a:pt x="2592" y="1250"/>
                </a:cubicBezTo>
                <a:lnTo>
                  <a:pt x="2592" y="1250"/>
                </a:lnTo>
                <a:cubicBezTo>
                  <a:pt x="2592" y="1250"/>
                  <a:pt x="2592" y="1250"/>
                  <a:pt x="2593" y="1250"/>
                </a:cubicBezTo>
                <a:cubicBezTo>
                  <a:pt x="2596" y="1250"/>
                  <a:pt x="2598" y="1249"/>
                  <a:pt x="2598" y="1249"/>
                </a:cubicBezTo>
                <a:close/>
                <a:moveTo>
                  <a:pt x="3121" y="1407"/>
                </a:moveTo>
                <a:lnTo>
                  <a:pt x="3121" y="1407"/>
                </a:lnTo>
                <a:cubicBezTo>
                  <a:pt x="3123" y="1410"/>
                  <a:pt x="3127" y="1418"/>
                  <a:pt x="3129" y="1424"/>
                </a:cubicBezTo>
                <a:lnTo>
                  <a:pt x="3129" y="1424"/>
                </a:lnTo>
                <a:cubicBezTo>
                  <a:pt x="3126" y="1418"/>
                  <a:pt x="3124" y="1413"/>
                  <a:pt x="3121" y="1407"/>
                </a:cubicBezTo>
                <a:close/>
                <a:moveTo>
                  <a:pt x="3136" y="1449"/>
                </a:moveTo>
                <a:cubicBezTo>
                  <a:pt x="3136" y="1452"/>
                  <a:pt x="3137" y="1455"/>
                  <a:pt x="3137" y="1458"/>
                </a:cubicBezTo>
                <a:lnTo>
                  <a:pt x="3137" y="1458"/>
                </a:lnTo>
                <a:cubicBezTo>
                  <a:pt x="3136" y="1455"/>
                  <a:pt x="3136" y="1452"/>
                  <a:pt x="3136" y="1449"/>
                </a:cubicBezTo>
                <a:close/>
                <a:moveTo>
                  <a:pt x="1848" y="1566"/>
                </a:moveTo>
                <a:cubicBezTo>
                  <a:pt x="1847" y="1566"/>
                  <a:pt x="1839" y="1571"/>
                  <a:pt x="1834" y="1575"/>
                </a:cubicBezTo>
                <a:lnTo>
                  <a:pt x="1834" y="1575"/>
                </a:lnTo>
                <a:cubicBezTo>
                  <a:pt x="1845" y="1568"/>
                  <a:pt x="1848" y="1566"/>
                  <a:pt x="1848" y="1566"/>
                </a:cubicBezTo>
                <a:close/>
                <a:moveTo>
                  <a:pt x="1631" y="1774"/>
                </a:moveTo>
                <a:lnTo>
                  <a:pt x="1631" y="1774"/>
                </a:lnTo>
                <a:cubicBezTo>
                  <a:pt x="1628" y="1778"/>
                  <a:pt x="1626" y="1781"/>
                  <a:pt x="1624" y="1784"/>
                </a:cubicBezTo>
                <a:cubicBezTo>
                  <a:pt x="1624" y="1784"/>
                  <a:pt x="1624" y="1785"/>
                  <a:pt x="1623" y="1785"/>
                </a:cubicBezTo>
                <a:lnTo>
                  <a:pt x="1623" y="1785"/>
                </a:lnTo>
                <a:cubicBezTo>
                  <a:pt x="1625" y="1783"/>
                  <a:pt x="1627" y="1779"/>
                  <a:pt x="1628" y="1777"/>
                </a:cubicBezTo>
                <a:cubicBezTo>
                  <a:pt x="1629" y="1776"/>
                  <a:pt x="1630" y="1775"/>
                  <a:pt x="1631" y="1774"/>
                </a:cubicBezTo>
                <a:close/>
                <a:moveTo>
                  <a:pt x="1853" y="1879"/>
                </a:moveTo>
                <a:cubicBezTo>
                  <a:pt x="1853" y="1879"/>
                  <a:pt x="1853" y="1879"/>
                  <a:pt x="1853" y="1879"/>
                </a:cubicBezTo>
                <a:lnTo>
                  <a:pt x="1853" y="1879"/>
                </a:lnTo>
                <a:cubicBezTo>
                  <a:pt x="1853" y="1879"/>
                  <a:pt x="1853" y="1879"/>
                  <a:pt x="1853" y="1879"/>
                </a:cubicBezTo>
                <a:close/>
                <a:moveTo>
                  <a:pt x="1853" y="1879"/>
                </a:moveTo>
                <a:cubicBezTo>
                  <a:pt x="1853" y="1879"/>
                  <a:pt x="1854" y="1880"/>
                  <a:pt x="1854" y="1880"/>
                </a:cubicBezTo>
                <a:lnTo>
                  <a:pt x="1854" y="1880"/>
                </a:lnTo>
                <a:cubicBezTo>
                  <a:pt x="1856" y="1880"/>
                  <a:pt x="1857" y="1880"/>
                  <a:pt x="1859" y="1880"/>
                </a:cubicBezTo>
                <a:cubicBezTo>
                  <a:pt x="1863" y="1880"/>
                  <a:pt x="1867" y="1882"/>
                  <a:pt x="1870" y="1882"/>
                </a:cubicBezTo>
                <a:cubicBezTo>
                  <a:pt x="1875" y="1882"/>
                  <a:pt x="1876" y="1883"/>
                  <a:pt x="1877" y="1883"/>
                </a:cubicBezTo>
                <a:cubicBezTo>
                  <a:pt x="1877" y="1883"/>
                  <a:pt x="1854" y="1879"/>
                  <a:pt x="1853" y="1879"/>
                </a:cubicBezTo>
                <a:close/>
                <a:moveTo>
                  <a:pt x="2577" y="1892"/>
                </a:moveTo>
                <a:cubicBezTo>
                  <a:pt x="2575" y="1892"/>
                  <a:pt x="2572" y="1893"/>
                  <a:pt x="2570" y="1893"/>
                </a:cubicBezTo>
                <a:cubicBezTo>
                  <a:pt x="2569" y="1893"/>
                  <a:pt x="2569" y="1893"/>
                  <a:pt x="2569" y="1893"/>
                </a:cubicBezTo>
                <a:lnTo>
                  <a:pt x="2569" y="1893"/>
                </a:lnTo>
                <a:cubicBezTo>
                  <a:pt x="2572" y="1893"/>
                  <a:pt x="2575" y="1892"/>
                  <a:pt x="2577" y="1892"/>
                </a:cubicBezTo>
                <a:close/>
                <a:moveTo>
                  <a:pt x="2673" y="1246"/>
                </a:moveTo>
                <a:cubicBezTo>
                  <a:pt x="2712" y="1246"/>
                  <a:pt x="2751" y="1247"/>
                  <a:pt x="2788" y="1250"/>
                </a:cubicBezTo>
                <a:cubicBezTo>
                  <a:pt x="2796" y="1251"/>
                  <a:pt x="2804" y="1252"/>
                  <a:pt x="2812" y="1253"/>
                </a:cubicBezTo>
                <a:lnTo>
                  <a:pt x="2812" y="1253"/>
                </a:lnTo>
                <a:cubicBezTo>
                  <a:pt x="2812" y="1253"/>
                  <a:pt x="2812" y="1253"/>
                  <a:pt x="2813" y="1253"/>
                </a:cubicBezTo>
                <a:cubicBezTo>
                  <a:pt x="2833" y="1256"/>
                  <a:pt x="2853" y="1260"/>
                  <a:pt x="2872" y="1265"/>
                </a:cubicBezTo>
                <a:cubicBezTo>
                  <a:pt x="2909" y="1272"/>
                  <a:pt x="2945" y="1283"/>
                  <a:pt x="2980" y="1296"/>
                </a:cubicBezTo>
                <a:cubicBezTo>
                  <a:pt x="2981" y="1297"/>
                  <a:pt x="2982" y="1297"/>
                  <a:pt x="2983" y="1297"/>
                </a:cubicBezTo>
                <a:lnTo>
                  <a:pt x="2983" y="1297"/>
                </a:lnTo>
                <a:cubicBezTo>
                  <a:pt x="2986" y="1299"/>
                  <a:pt x="2989" y="1300"/>
                  <a:pt x="2992" y="1302"/>
                </a:cubicBezTo>
                <a:lnTo>
                  <a:pt x="2992" y="1302"/>
                </a:lnTo>
                <a:cubicBezTo>
                  <a:pt x="2992" y="1302"/>
                  <a:pt x="2992" y="1302"/>
                  <a:pt x="2993" y="1302"/>
                </a:cubicBezTo>
                <a:cubicBezTo>
                  <a:pt x="2993" y="1302"/>
                  <a:pt x="2993" y="1302"/>
                  <a:pt x="2994" y="1302"/>
                </a:cubicBezTo>
                <a:lnTo>
                  <a:pt x="2994" y="1302"/>
                </a:lnTo>
                <a:cubicBezTo>
                  <a:pt x="2996" y="1304"/>
                  <a:pt x="2999" y="1305"/>
                  <a:pt x="3001" y="1306"/>
                </a:cubicBezTo>
                <a:cubicBezTo>
                  <a:pt x="3017" y="1313"/>
                  <a:pt x="3031" y="1322"/>
                  <a:pt x="3046" y="1331"/>
                </a:cubicBezTo>
                <a:cubicBezTo>
                  <a:pt x="3052" y="1335"/>
                  <a:pt x="3058" y="1338"/>
                  <a:pt x="3063" y="1342"/>
                </a:cubicBezTo>
                <a:lnTo>
                  <a:pt x="3063" y="1342"/>
                </a:lnTo>
                <a:cubicBezTo>
                  <a:pt x="3063" y="1342"/>
                  <a:pt x="3063" y="1342"/>
                  <a:pt x="3063" y="1342"/>
                </a:cubicBezTo>
                <a:cubicBezTo>
                  <a:pt x="3076" y="1352"/>
                  <a:pt x="3087" y="1362"/>
                  <a:pt x="3098" y="1375"/>
                </a:cubicBezTo>
                <a:lnTo>
                  <a:pt x="3098" y="1375"/>
                </a:lnTo>
                <a:cubicBezTo>
                  <a:pt x="3098" y="1374"/>
                  <a:pt x="3098" y="1374"/>
                  <a:pt x="3098" y="1374"/>
                </a:cubicBezTo>
                <a:lnTo>
                  <a:pt x="3098" y="1374"/>
                </a:lnTo>
                <a:cubicBezTo>
                  <a:pt x="3098" y="1374"/>
                  <a:pt x="3106" y="1382"/>
                  <a:pt x="3111" y="1388"/>
                </a:cubicBezTo>
                <a:cubicBezTo>
                  <a:pt x="3111" y="1389"/>
                  <a:pt x="3111" y="1389"/>
                  <a:pt x="3111" y="1389"/>
                </a:cubicBezTo>
                <a:lnTo>
                  <a:pt x="3111" y="1389"/>
                </a:lnTo>
                <a:cubicBezTo>
                  <a:pt x="3108" y="1385"/>
                  <a:pt x="3103" y="1380"/>
                  <a:pt x="3099" y="1375"/>
                </a:cubicBezTo>
                <a:cubicBezTo>
                  <a:pt x="3099" y="1375"/>
                  <a:pt x="3099" y="1375"/>
                  <a:pt x="3098" y="1375"/>
                </a:cubicBezTo>
                <a:lnTo>
                  <a:pt x="3098" y="1375"/>
                </a:lnTo>
                <a:cubicBezTo>
                  <a:pt x="3100" y="1376"/>
                  <a:pt x="3104" y="1381"/>
                  <a:pt x="3113" y="1391"/>
                </a:cubicBezTo>
                <a:lnTo>
                  <a:pt x="3113" y="1391"/>
                </a:lnTo>
                <a:cubicBezTo>
                  <a:pt x="3112" y="1391"/>
                  <a:pt x="3112" y="1390"/>
                  <a:pt x="3111" y="1389"/>
                </a:cubicBezTo>
                <a:lnTo>
                  <a:pt x="3111" y="1389"/>
                </a:lnTo>
                <a:cubicBezTo>
                  <a:pt x="3113" y="1391"/>
                  <a:pt x="3114" y="1393"/>
                  <a:pt x="3115" y="1394"/>
                </a:cubicBezTo>
                <a:cubicBezTo>
                  <a:pt x="3114" y="1393"/>
                  <a:pt x="3113" y="1392"/>
                  <a:pt x="3113" y="1391"/>
                </a:cubicBezTo>
                <a:lnTo>
                  <a:pt x="3113" y="1391"/>
                </a:lnTo>
                <a:cubicBezTo>
                  <a:pt x="3116" y="1396"/>
                  <a:pt x="3119" y="1402"/>
                  <a:pt x="3121" y="1407"/>
                </a:cubicBezTo>
                <a:lnTo>
                  <a:pt x="3121" y="1407"/>
                </a:lnTo>
                <a:cubicBezTo>
                  <a:pt x="3121" y="1406"/>
                  <a:pt x="3120" y="1406"/>
                  <a:pt x="3120" y="1406"/>
                </a:cubicBezTo>
                <a:cubicBezTo>
                  <a:pt x="3120" y="1406"/>
                  <a:pt x="3122" y="1411"/>
                  <a:pt x="3130" y="1426"/>
                </a:cubicBezTo>
                <a:lnTo>
                  <a:pt x="3130" y="1426"/>
                </a:lnTo>
                <a:cubicBezTo>
                  <a:pt x="3130" y="1425"/>
                  <a:pt x="3130" y="1425"/>
                  <a:pt x="3129" y="1424"/>
                </a:cubicBezTo>
                <a:cubicBezTo>
                  <a:pt x="3129" y="1424"/>
                  <a:pt x="3129" y="1424"/>
                  <a:pt x="3129" y="1424"/>
                </a:cubicBezTo>
                <a:lnTo>
                  <a:pt x="3129" y="1424"/>
                </a:lnTo>
                <a:cubicBezTo>
                  <a:pt x="3130" y="1426"/>
                  <a:pt x="3131" y="1428"/>
                  <a:pt x="3132" y="1430"/>
                </a:cubicBezTo>
                <a:cubicBezTo>
                  <a:pt x="3131" y="1429"/>
                  <a:pt x="3131" y="1427"/>
                  <a:pt x="3130" y="1426"/>
                </a:cubicBezTo>
                <a:lnTo>
                  <a:pt x="3130" y="1426"/>
                </a:lnTo>
                <a:cubicBezTo>
                  <a:pt x="3132" y="1433"/>
                  <a:pt x="3134" y="1439"/>
                  <a:pt x="3135" y="1446"/>
                </a:cubicBezTo>
                <a:cubicBezTo>
                  <a:pt x="3135" y="1446"/>
                  <a:pt x="3135" y="1446"/>
                  <a:pt x="3135" y="1446"/>
                </a:cubicBezTo>
                <a:lnTo>
                  <a:pt x="3135" y="1446"/>
                </a:lnTo>
                <a:cubicBezTo>
                  <a:pt x="3135" y="1443"/>
                  <a:pt x="3135" y="1441"/>
                  <a:pt x="3135" y="1437"/>
                </a:cubicBezTo>
                <a:lnTo>
                  <a:pt x="3135" y="1437"/>
                </a:lnTo>
                <a:cubicBezTo>
                  <a:pt x="3135" y="1441"/>
                  <a:pt x="3135" y="1445"/>
                  <a:pt x="3136" y="1449"/>
                </a:cubicBezTo>
                <a:lnTo>
                  <a:pt x="3136" y="1449"/>
                </a:lnTo>
                <a:cubicBezTo>
                  <a:pt x="3136" y="1448"/>
                  <a:pt x="3135" y="1447"/>
                  <a:pt x="3135" y="1446"/>
                </a:cubicBezTo>
                <a:lnTo>
                  <a:pt x="3135" y="1446"/>
                </a:lnTo>
                <a:cubicBezTo>
                  <a:pt x="3135" y="1460"/>
                  <a:pt x="3136" y="1465"/>
                  <a:pt x="3137" y="1465"/>
                </a:cubicBezTo>
                <a:cubicBezTo>
                  <a:pt x="3137" y="1465"/>
                  <a:pt x="3137" y="1462"/>
                  <a:pt x="3137" y="1458"/>
                </a:cubicBezTo>
                <a:lnTo>
                  <a:pt x="3137" y="1458"/>
                </a:lnTo>
                <a:cubicBezTo>
                  <a:pt x="3137" y="1460"/>
                  <a:pt x="3138" y="1462"/>
                  <a:pt x="3138" y="1465"/>
                </a:cubicBezTo>
                <a:cubicBezTo>
                  <a:pt x="3138" y="1473"/>
                  <a:pt x="3138" y="1483"/>
                  <a:pt x="3137" y="1492"/>
                </a:cubicBezTo>
                <a:cubicBezTo>
                  <a:pt x="3137" y="1494"/>
                  <a:pt x="3136" y="1499"/>
                  <a:pt x="3136" y="1504"/>
                </a:cubicBezTo>
                <a:lnTo>
                  <a:pt x="3136" y="1504"/>
                </a:lnTo>
                <a:cubicBezTo>
                  <a:pt x="3135" y="1509"/>
                  <a:pt x="3134" y="1513"/>
                  <a:pt x="3134" y="1515"/>
                </a:cubicBezTo>
                <a:cubicBezTo>
                  <a:pt x="3131" y="1526"/>
                  <a:pt x="3128" y="1538"/>
                  <a:pt x="3125" y="1549"/>
                </a:cubicBezTo>
                <a:cubicBezTo>
                  <a:pt x="3122" y="1560"/>
                  <a:pt x="3119" y="1568"/>
                  <a:pt x="3115" y="1578"/>
                </a:cubicBezTo>
                <a:cubicBezTo>
                  <a:pt x="3114" y="1580"/>
                  <a:pt x="3114" y="1581"/>
                  <a:pt x="3114" y="1583"/>
                </a:cubicBezTo>
                <a:lnTo>
                  <a:pt x="3114" y="1583"/>
                </a:lnTo>
                <a:cubicBezTo>
                  <a:pt x="3102" y="1606"/>
                  <a:pt x="3092" y="1629"/>
                  <a:pt x="3078" y="1652"/>
                </a:cubicBezTo>
                <a:cubicBezTo>
                  <a:pt x="3075" y="1657"/>
                  <a:pt x="3072" y="1662"/>
                  <a:pt x="3068" y="1668"/>
                </a:cubicBezTo>
                <a:lnTo>
                  <a:pt x="3068" y="1668"/>
                </a:lnTo>
                <a:cubicBezTo>
                  <a:pt x="3068" y="1668"/>
                  <a:pt x="3068" y="1668"/>
                  <a:pt x="3068" y="1668"/>
                </a:cubicBezTo>
                <a:lnTo>
                  <a:pt x="3068" y="1668"/>
                </a:lnTo>
                <a:cubicBezTo>
                  <a:pt x="3068" y="1668"/>
                  <a:pt x="3065" y="1672"/>
                  <a:pt x="3056" y="1684"/>
                </a:cubicBezTo>
                <a:lnTo>
                  <a:pt x="3056" y="1684"/>
                </a:lnTo>
                <a:cubicBezTo>
                  <a:pt x="3058" y="1682"/>
                  <a:pt x="3059" y="1681"/>
                  <a:pt x="3060" y="1679"/>
                </a:cubicBezTo>
                <a:cubicBezTo>
                  <a:pt x="3063" y="1675"/>
                  <a:pt x="3065" y="1672"/>
                  <a:pt x="3068" y="1668"/>
                </a:cubicBezTo>
                <a:lnTo>
                  <a:pt x="3068" y="1668"/>
                </a:lnTo>
                <a:cubicBezTo>
                  <a:pt x="3068" y="1668"/>
                  <a:pt x="3062" y="1677"/>
                  <a:pt x="3057" y="1683"/>
                </a:cubicBezTo>
                <a:cubicBezTo>
                  <a:pt x="3057" y="1684"/>
                  <a:pt x="3056" y="1685"/>
                  <a:pt x="3055" y="1686"/>
                </a:cubicBezTo>
                <a:lnTo>
                  <a:pt x="3055" y="1686"/>
                </a:lnTo>
                <a:cubicBezTo>
                  <a:pt x="3056" y="1685"/>
                  <a:pt x="3056" y="1685"/>
                  <a:pt x="3056" y="1684"/>
                </a:cubicBezTo>
                <a:lnTo>
                  <a:pt x="3056" y="1684"/>
                </a:lnTo>
                <a:cubicBezTo>
                  <a:pt x="3056" y="1685"/>
                  <a:pt x="3055" y="1686"/>
                  <a:pt x="3054" y="1687"/>
                </a:cubicBezTo>
                <a:lnTo>
                  <a:pt x="3054" y="1687"/>
                </a:lnTo>
                <a:cubicBezTo>
                  <a:pt x="3039" y="1704"/>
                  <a:pt x="3023" y="1720"/>
                  <a:pt x="3007" y="1734"/>
                </a:cubicBezTo>
                <a:cubicBezTo>
                  <a:pt x="2998" y="1742"/>
                  <a:pt x="2985" y="1752"/>
                  <a:pt x="2985" y="1752"/>
                </a:cubicBezTo>
                <a:cubicBezTo>
                  <a:pt x="2985" y="1752"/>
                  <a:pt x="2990" y="1748"/>
                  <a:pt x="3006" y="1737"/>
                </a:cubicBezTo>
                <a:lnTo>
                  <a:pt x="3006" y="1737"/>
                </a:lnTo>
                <a:cubicBezTo>
                  <a:pt x="2994" y="1745"/>
                  <a:pt x="2984" y="1752"/>
                  <a:pt x="2972" y="1760"/>
                </a:cubicBezTo>
                <a:cubicBezTo>
                  <a:pt x="2951" y="1774"/>
                  <a:pt x="2928" y="1787"/>
                  <a:pt x="2905" y="1798"/>
                </a:cubicBezTo>
                <a:cubicBezTo>
                  <a:pt x="2895" y="1803"/>
                  <a:pt x="2886" y="1808"/>
                  <a:pt x="2877" y="1812"/>
                </a:cubicBezTo>
                <a:lnTo>
                  <a:pt x="2877" y="1812"/>
                </a:lnTo>
                <a:cubicBezTo>
                  <a:pt x="2871" y="1815"/>
                  <a:pt x="2863" y="1819"/>
                  <a:pt x="2859" y="1820"/>
                </a:cubicBezTo>
                <a:cubicBezTo>
                  <a:pt x="2803" y="1842"/>
                  <a:pt x="2745" y="1859"/>
                  <a:pt x="2688" y="1872"/>
                </a:cubicBezTo>
                <a:cubicBezTo>
                  <a:pt x="2656" y="1879"/>
                  <a:pt x="2624" y="1885"/>
                  <a:pt x="2593" y="1889"/>
                </a:cubicBezTo>
                <a:cubicBezTo>
                  <a:pt x="2589" y="1890"/>
                  <a:pt x="2585" y="1891"/>
                  <a:pt x="2581" y="1891"/>
                </a:cubicBezTo>
                <a:lnTo>
                  <a:pt x="2581" y="1891"/>
                </a:lnTo>
                <a:cubicBezTo>
                  <a:pt x="2581" y="1891"/>
                  <a:pt x="2581" y="1891"/>
                  <a:pt x="2581" y="1891"/>
                </a:cubicBezTo>
                <a:cubicBezTo>
                  <a:pt x="2580" y="1891"/>
                  <a:pt x="2579" y="1892"/>
                  <a:pt x="2575" y="1892"/>
                </a:cubicBezTo>
                <a:cubicBezTo>
                  <a:pt x="2559" y="1893"/>
                  <a:pt x="2542" y="1896"/>
                  <a:pt x="2525" y="1898"/>
                </a:cubicBezTo>
                <a:cubicBezTo>
                  <a:pt x="2446" y="1906"/>
                  <a:pt x="2366" y="1909"/>
                  <a:pt x="2286" y="1909"/>
                </a:cubicBezTo>
                <a:cubicBezTo>
                  <a:pt x="2219" y="1909"/>
                  <a:pt x="2152" y="1907"/>
                  <a:pt x="2086" y="1902"/>
                </a:cubicBezTo>
                <a:cubicBezTo>
                  <a:pt x="2047" y="1901"/>
                  <a:pt x="2008" y="1896"/>
                  <a:pt x="1969" y="1893"/>
                </a:cubicBezTo>
                <a:cubicBezTo>
                  <a:pt x="1951" y="1891"/>
                  <a:pt x="1932" y="1889"/>
                  <a:pt x="1915" y="1886"/>
                </a:cubicBezTo>
                <a:cubicBezTo>
                  <a:pt x="1906" y="1886"/>
                  <a:pt x="1898" y="1885"/>
                  <a:pt x="1889" y="1883"/>
                </a:cubicBezTo>
                <a:cubicBezTo>
                  <a:pt x="1884" y="1883"/>
                  <a:pt x="1861" y="1883"/>
                  <a:pt x="1854" y="1880"/>
                </a:cubicBezTo>
                <a:lnTo>
                  <a:pt x="1854" y="1880"/>
                </a:lnTo>
                <a:cubicBezTo>
                  <a:pt x="1845" y="1879"/>
                  <a:pt x="1836" y="1877"/>
                  <a:pt x="1827" y="1876"/>
                </a:cubicBezTo>
                <a:cubicBezTo>
                  <a:pt x="1807" y="1872"/>
                  <a:pt x="1787" y="1869"/>
                  <a:pt x="1765" y="1866"/>
                </a:cubicBezTo>
                <a:cubicBezTo>
                  <a:pt x="1726" y="1859"/>
                  <a:pt x="1686" y="1852"/>
                  <a:pt x="1647" y="1844"/>
                </a:cubicBezTo>
                <a:cubicBezTo>
                  <a:pt x="1628" y="1841"/>
                  <a:pt x="1608" y="1837"/>
                  <a:pt x="1589" y="1833"/>
                </a:cubicBezTo>
                <a:lnTo>
                  <a:pt x="1589" y="1833"/>
                </a:lnTo>
                <a:cubicBezTo>
                  <a:pt x="1600" y="1816"/>
                  <a:pt x="1611" y="1800"/>
                  <a:pt x="1623" y="1785"/>
                </a:cubicBezTo>
                <a:lnTo>
                  <a:pt x="1623" y="1785"/>
                </a:lnTo>
                <a:cubicBezTo>
                  <a:pt x="1622" y="1787"/>
                  <a:pt x="1621" y="1789"/>
                  <a:pt x="1621" y="1789"/>
                </a:cubicBezTo>
                <a:cubicBezTo>
                  <a:pt x="1622" y="1789"/>
                  <a:pt x="1624" y="1785"/>
                  <a:pt x="1631" y="1774"/>
                </a:cubicBezTo>
                <a:lnTo>
                  <a:pt x="1631" y="1774"/>
                </a:lnTo>
                <a:cubicBezTo>
                  <a:pt x="1631" y="1774"/>
                  <a:pt x="1631" y="1774"/>
                  <a:pt x="1631" y="1774"/>
                </a:cubicBezTo>
                <a:lnTo>
                  <a:pt x="1631" y="1774"/>
                </a:lnTo>
                <a:cubicBezTo>
                  <a:pt x="1631" y="1773"/>
                  <a:pt x="1632" y="1772"/>
                  <a:pt x="1633" y="1771"/>
                </a:cubicBezTo>
                <a:lnTo>
                  <a:pt x="1633" y="1771"/>
                </a:lnTo>
                <a:cubicBezTo>
                  <a:pt x="1632" y="1772"/>
                  <a:pt x="1632" y="1773"/>
                  <a:pt x="1631" y="1774"/>
                </a:cubicBezTo>
                <a:lnTo>
                  <a:pt x="1631" y="1774"/>
                </a:lnTo>
                <a:cubicBezTo>
                  <a:pt x="1639" y="1765"/>
                  <a:pt x="1645" y="1757"/>
                  <a:pt x="1651" y="1748"/>
                </a:cubicBezTo>
                <a:cubicBezTo>
                  <a:pt x="1669" y="1728"/>
                  <a:pt x="1687" y="1708"/>
                  <a:pt x="1706" y="1689"/>
                </a:cubicBezTo>
                <a:cubicBezTo>
                  <a:pt x="1742" y="1653"/>
                  <a:pt x="1780" y="1619"/>
                  <a:pt x="1820" y="1585"/>
                </a:cubicBezTo>
                <a:cubicBezTo>
                  <a:pt x="1824" y="1583"/>
                  <a:pt x="1828" y="1578"/>
                  <a:pt x="1833" y="1575"/>
                </a:cubicBezTo>
                <a:cubicBezTo>
                  <a:pt x="1833" y="1575"/>
                  <a:pt x="1833" y="1575"/>
                  <a:pt x="1834" y="1575"/>
                </a:cubicBezTo>
                <a:lnTo>
                  <a:pt x="1834" y="1575"/>
                </a:lnTo>
                <a:cubicBezTo>
                  <a:pt x="1832" y="1575"/>
                  <a:pt x="1831" y="1576"/>
                  <a:pt x="1830" y="1577"/>
                </a:cubicBezTo>
                <a:cubicBezTo>
                  <a:pt x="1839" y="1571"/>
                  <a:pt x="1847" y="1564"/>
                  <a:pt x="1856" y="1558"/>
                </a:cubicBezTo>
                <a:cubicBezTo>
                  <a:pt x="1879" y="1542"/>
                  <a:pt x="1900" y="1526"/>
                  <a:pt x="1923" y="1512"/>
                </a:cubicBezTo>
                <a:cubicBezTo>
                  <a:pt x="2007" y="1458"/>
                  <a:pt x="2095" y="1417"/>
                  <a:pt x="2184" y="1374"/>
                </a:cubicBezTo>
                <a:lnTo>
                  <a:pt x="2184" y="1374"/>
                </a:lnTo>
                <a:cubicBezTo>
                  <a:pt x="2184" y="1374"/>
                  <a:pt x="2184" y="1374"/>
                  <a:pt x="2184" y="1374"/>
                </a:cubicBezTo>
                <a:cubicBezTo>
                  <a:pt x="2184" y="1374"/>
                  <a:pt x="2207" y="1363"/>
                  <a:pt x="2213" y="1361"/>
                </a:cubicBezTo>
                <a:cubicBezTo>
                  <a:pt x="2223" y="1357"/>
                  <a:pt x="2234" y="1352"/>
                  <a:pt x="2244" y="1348"/>
                </a:cubicBezTo>
                <a:cubicBezTo>
                  <a:pt x="2270" y="1339"/>
                  <a:pt x="2295" y="1329"/>
                  <a:pt x="2322" y="1321"/>
                </a:cubicBezTo>
                <a:cubicBezTo>
                  <a:pt x="2371" y="1305"/>
                  <a:pt x="2420" y="1290"/>
                  <a:pt x="2470" y="1277"/>
                </a:cubicBezTo>
                <a:cubicBezTo>
                  <a:pt x="2505" y="1267"/>
                  <a:pt x="2540" y="1260"/>
                  <a:pt x="2577" y="1253"/>
                </a:cubicBezTo>
                <a:lnTo>
                  <a:pt x="2577" y="1253"/>
                </a:lnTo>
                <a:cubicBezTo>
                  <a:pt x="2582" y="1253"/>
                  <a:pt x="2586" y="1252"/>
                  <a:pt x="2590" y="1252"/>
                </a:cubicBezTo>
                <a:cubicBezTo>
                  <a:pt x="2598" y="1250"/>
                  <a:pt x="2606" y="1250"/>
                  <a:pt x="2614" y="1249"/>
                </a:cubicBezTo>
                <a:cubicBezTo>
                  <a:pt x="2633" y="1247"/>
                  <a:pt x="2653" y="1246"/>
                  <a:pt x="2673" y="1246"/>
                </a:cubicBezTo>
                <a:close/>
                <a:moveTo>
                  <a:pt x="1448" y="2188"/>
                </a:moveTo>
                <a:lnTo>
                  <a:pt x="1448" y="2188"/>
                </a:lnTo>
                <a:cubicBezTo>
                  <a:pt x="1447" y="2192"/>
                  <a:pt x="1446" y="2197"/>
                  <a:pt x="1446" y="2198"/>
                </a:cubicBezTo>
                <a:lnTo>
                  <a:pt x="1446" y="2198"/>
                </a:lnTo>
                <a:cubicBezTo>
                  <a:pt x="1446" y="2197"/>
                  <a:pt x="1446" y="2195"/>
                  <a:pt x="1447" y="2190"/>
                </a:cubicBezTo>
                <a:cubicBezTo>
                  <a:pt x="1447" y="2189"/>
                  <a:pt x="1447" y="2188"/>
                  <a:pt x="1448" y="2188"/>
                </a:cubicBezTo>
                <a:close/>
                <a:moveTo>
                  <a:pt x="1448" y="2348"/>
                </a:moveTo>
                <a:cubicBezTo>
                  <a:pt x="1449" y="2354"/>
                  <a:pt x="1450" y="2361"/>
                  <a:pt x="1450" y="2361"/>
                </a:cubicBezTo>
                <a:cubicBezTo>
                  <a:pt x="1450" y="2361"/>
                  <a:pt x="1449" y="2359"/>
                  <a:pt x="1449" y="2352"/>
                </a:cubicBezTo>
                <a:cubicBezTo>
                  <a:pt x="1449" y="2351"/>
                  <a:pt x="1449" y="2350"/>
                  <a:pt x="1448" y="2348"/>
                </a:cubicBezTo>
                <a:close/>
                <a:moveTo>
                  <a:pt x="3760" y="3153"/>
                </a:moveTo>
                <a:lnTo>
                  <a:pt x="3760" y="3153"/>
                </a:lnTo>
                <a:cubicBezTo>
                  <a:pt x="3760" y="3153"/>
                  <a:pt x="3761" y="3153"/>
                  <a:pt x="3761" y="3153"/>
                </a:cubicBezTo>
                <a:cubicBezTo>
                  <a:pt x="3764" y="3153"/>
                  <a:pt x="3765" y="3153"/>
                  <a:pt x="3764" y="3153"/>
                </a:cubicBezTo>
                <a:cubicBezTo>
                  <a:pt x="3764" y="3153"/>
                  <a:pt x="3762" y="3153"/>
                  <a:pt x="3760" y="3153"/>
                </a:cubicBezTo>
                <a:close/>
                <a:moveTo>
                  <a:pt x="1962" y="3481"/>
                </a:moveTo>
                <a:cubicBezTo>
                  <a:pt x="1959" y="3484"/>
                  <a:pt x="1956" y="3486"/>
                  <a:pt x="1956" y="3486"/>
                </a:cubicBezTo>
                <a:cubicBezTo>
                  <a:pt x="1956" y="3486"/>
                  <a:pt x="1958" y="3485"/>
                  <a:pt x="1962" y="3481"/>
                </a:cubicBezTo>
                <a:close/>
                <a:moveTo>
                  <a:pt x="4568" y="3574"/>
                </a:moveTo>
                <a:lnTo>
                  <a:pt x="4568" y="3574"/>
                </a:lnTo>
                <a:cubicBezTo>
                  <a:pt x="4568" y="3574"/>
                  <a:pt x="4568" y="3574"/>
                  <a:pt x="4568" y="3574"/>
                </a:cubicBezTo>
                <a:cubicBezTo>
                  <a:pt x="4568" y="3574"/>
                  <a:pt x="4568" y="3574"/>
                  <a:pt x="4568" y="3574"/>
                </a:cubicBezTo>
                <a:lnTo>
                  <a:pt x="4568" y="3574"/>
                </a:lnTo>
                <a:cubicBezTo>
                  <a:pt x="4568" y="3574"/>
                  <a:pt x="4568" y="3574"/>
                  <a:pt x="4568" y="3574"/>
                </a:cubicBezTo>
                <a:close/>
                <a:moveTo>
                  <a:pt x="4591" y="3707"/>
                </a:moveTo>
                <a:lnTo>
                  <a:pt x="4591" y="3707"/>
                </a:lnTo>
                <a:cubicBezTo>
                  <a:pt x="4591" y="3707"/>
                  <a:pt x="4591" y="3715"/>
                  <a:pt x="4589" y="3724"/>
                </a:cubicBezTo>
                <a:lnTo>
                  <a:pt x="4589" y="3724"/>
                </a:lnTo>
                <a:cubicBezTo>
                  <a:pt x="4590" y="3712"/>
                  <a:pt x="4591" y="3707"/>
                  <a:pt x="4591" y="3707"/>
                </a:cubicBezTo>
                <a:close/>
                <a:moveTo>
                  <a:pt x="4502" y="3878"/>
                </a:moveTo>
                <a:cubicBezTo>
                  <a:pt x="4502" y="3878"/>
                  <a:pt x="4502" y="3878"/>
                  <a:pt x="4502" y="3878"/>
                </a:cubicBezTo>
                <a:cubicBezTo>
                  <a:pt x="4502" y="3878"/>
                  <a:pt x="4502" y="3878"/>
                  <a:pt x="4502" y="3878"/>
                </a:cubicBezTo>
                <a:lnTo>
                  <a:pt x="4502" y="3878"/>
                </a:lnTo>
                <a:cubicBezTo>
                  <a:pt x="4502" y="3878"/>
                  <a:pt x="4502" y="3878"/>
                  <a:pt x="4502" y="3878"/>
                </a:cubicBezTo>
                <a:close/>
                <a:moveTo>
                  <a:pt x="4398" y="3939"/>
                </a:moveTo>
                <a:cubicBezTo>
                  <a:pt x="4395" y="3941"/>
                  <a:pt x="4388" y="3944"/>
                  <a:pt x="4387" y="3944"/>
                </a:cubicBezTo>
                <a:cubicBezTo>
                  <a:pt x="4387" y="3943"/>
                  <a:pt x="4392" y="3941"/>
                  <a:pt x="4398" y="3939"/>
                </a:cubicBezTo>
                <a:close/>
                <a:moveTo>
                  <a:pt x="3299" y="3124"/>
                </a:moveTo>
                <a:cubicBezTo>
                  <a:pt x="3396" y="3124"/>
                  <a:pt x="3493" y="3128"/>
                  <a:pt x="3590" y="3135"/>
                </a:cubicBezTo>
                <a:cubicBezTo>
                  <a:pt x="3626" y="3138"/>
                  <a:pt x="3662" y="3141"/>
                  <a:pt x="3698" y="3145"/>
                </a:cubicBezTo>
                <a:cubicBezTo>
                  <a:pt x="3712" y="3147"/>
                  <a:pt x="3726" y="3149"/>
                  <a:pt x="3740" y="3150"/>
                </a:cubicBezTo>
                <a:lnTo>
                  <a:pt x="3740" y="3150"/>
                </a:lnTo>
                <a:cubicBezTo>
                  <a:pt x="3741" y="3150"/>
                  <a:pt x="3742" y="3151"/>
                  <a:pt x="3744" y="3151"/>
                </a:cubicBezTo>
                <a:lnTo>
                  <a:pt x="3751" y="3152"/>
                </a:lnTo>
                <a:lnTo>
                  <a:pt x="3751" y="3152"/>
                </a:lnTo>
                <a:cubicBezTo>
                  <a:pt x="3753" y="3152"/>
                  <a:pt x="3755" y="3152"/>
                  <a:pt x="3757" y="3152"/>
                </a:cubicBezTo>
                <a:lnTo>
                  <a:pt x="3757" y="3152"/>
                </a:lnTo>
                <a:lnTo>
                  <a:pt x="3771" y="3154"/>
                </a:lnTo>
                <a:cubicBezTo>
                  <a:pt x="3836" y="3164"/>
                  <a:pt x="3901" y="3176"/>
                  <a:pt x="3964" y="3190"/>
                </a:cubicBezTo>
                <a:cubicBezTo>
                  <a:pt x="4043" y="3208"/>
                  <a:pt x="4123" y="3230"/>
                  <a:pt x="4199" y="3260"/>
                </a:cubicBezTo>
                <a:lnTo>
                  <a:pt x="4199" y="3260"/>
                </a:lnTo>
                <a:cubicBezTo>
                  <a:pt x="4196" y="3259"/>
                  <a:pt x="4195" y="3259"/>
                  <a:pt x="4196" y="3259"/>
                </a:cubicBezTo>
                <a:cubicBezTo>
                  <a:pt x="4196" y="3259"/>
                  <a:pt x="4202" y="3261"/>
                  <a:pt x="4206" y="3263"/>
                </a:cubicBezTo>
                <a:lnTo>
                  <a:pt x="4206" y="3263"/>
                </a:lnTo>
                <a:cubicBezTo>
                  <a:pt x="4205" y="3263"/>
                  <a:pt x="4204" y="3262"/>
                  <a:pt x="4203" y="3262"/>
                </a:cubicBezTo>
                <a:cubicBezTo>
                  <a:pt x="4202" y="3261"/>
                  <a:pt x="4200" y="3261"/>
                  <a:pt x="4199" y="3260"/>
                </a:cubicBezTo>
                <a:lnTo>
                  <a:pt x="4199" y="3260"/>
                </a:lnTo>
                <a:cubicBezTo>
                  <a:pt x="4201" y="3261"/>
                  <a:pt x="4203" y="3262"/>
                  <a:pt x="4206" y="3263"/>
                </a:cubicBezTo>
                <a:cubicBezTo>
                  <a:pt x="4207" y="3264"/>
                  <a:pt x="4207" y="3264"/>
                  <a:pt x="4208" y="3264"/>
                </a:cubicBezTo>
                <a:lnTo>
                  <a:pt x="4208" y="3264"/>
                </a:lnTo>
                <a:cubicBezTo>
                  <a:pt x="4207" y="3264"/>
                  <a:pt x="4207" y="3264"/>
                  <a:pt x="4206" y="3263"/>
                </a:cubicBezTo>
                <a:lnTo>
                  <a:pt x="4206" y="3263"/>
                </a:lnTo>
                <a:cubicBezTo>
                  <a:pt x="4211" y="3265"/>
                  <a:pt x="4217" y="3268"/>
                  <a:pt x="4217" y="3268"/>
                </a:cubicBezTo>
                <a:cubicBezTo>
                  <a:pt x="4217" y="3268"/>
                  <a:pt x="4214" y="3267"/>
                  <a:pt x="4208" y="3264"/>
                </a:cubicBezTo>
                <a:lnTo>
                  <a:pt x="4208" y="3264"/>
                </a:lnTo>
                <a:cubicBezTo>
                  <a:pt x="4208" y="3264"/>
                  <a:pt x="4208" y="3265"/>
                  <a:pt x="4209" y="3265"/>
                </a:cubicBezTo>
                <a:cubicBezTo>
                  <a:pt x="4219" y="3269"/>
                  <a:pt x="4229" y="3273"/>
                  <a:pt x="4237" y="3278"/>
                </a:cubicBezTo>
                <a:cubicBezTo>
                  <a:pt x="4258" y="3286"/>
                  <a:pt x="4276" y="3296"/>
                  <a:pt x="4295" y="3307"/>
                </a:cubicBezTo>
                <a:cubicBezTo>
                  <a:pt x="4331" y="3325"/>
                  <a:pt x="4365" y="3347"/>
                  <a:pt x="4397" y="3371"/>
                </a:cubicBezTo>
                <a:cubicBezTo>
                  <a:pt x="4399" y="3372"/>
                  <a:pt x="4400" y="3373"/>
                  <a:pt x="4402" y="3375"/>
                </a:cubicBezTo>
                <a:lnTo>
                  <a:pt x="4402" y="3375"/>
                </a:lnTo>
                <a:cubicBezTo>
                  <a:pt x="4405" y="3377"/>
                  <a:pt x="4408" y="3379"/>
                  <a:pt x="4410" y="3381"/>
                </a:cubicBezTo>
                <a:lnTo>
                  <a:pt x="4410" y="3381"/>
                </a:lnTo>
                <a:cubicBezTo>
                  <a:pt x="4409" y="3380"/>
                  <a:pt x="4408" y="3379"/>
                  <a:pt x="4407" y="3378"/>
                </a:cubicBezTo>
                <a:lnTo>
                  <a:pt x="4407" y="3378"/>
                </a:lnTo>
                <a:cubicBezTo>
                  <a:pt x="4409" y="3380"/>
                  <a:pt x="4411" y="3382"/>
                  <a:pt x="4413" y="3383"/>
                </a:cubicBezTo>
                <a:lnTo>
                  <a:pt x="4413" y="3383"/>
                </a:lnTo>
                <a:cubicBezTo>
                  <a:pt x="4412" y="3382"/>
                  <a:pt x="4411" y="3382"/>
                  <a:pt x="4410" y="3381"/>
                </a:cubicBezTo>
                <a:lnTo>
                  <a:pt x="4410" y="3381"/>
                </a:lnTo>
                <a:cubicBezTo>
                  <a:pt x="4416" y="3385"/>
                  <a:pt x="4418" y="3387"/>
                  <a:pt x="4418" y="3387"/>
                </a:cubicBezTo>
                <a:cubicBezTo>
                  <a:pt x="4418" y="3387"/>
                  <a:pt x="4416" y="3385"/>
                  <a:pt x="4413" y="3383"/>
                </a:cubicBezTo>
                <a:lnTo>
                  <a:pt x="4413" y="3383"/>
                </a:lnTo>
                <a:cubicBezTo>
                  <a:pt x="4415" y="3384"/>
                  <a:pt x="4417" y="3386"/>
                  <a:pt x="4419" y="3387"/>
                </a:cubicBezTo>
                <a:cubicBezTo>
                  <a:pt x="4433" y="3399"/>
                  <a:pt x="4446" y="3412"/>
                  <a:pt x="4459" y="3423"/>
                </a:cubicBezTo>
                <a:cubicBezTo>
                  <a:pt x="4472" y="3436"/>
                  <a:pt x="4483" y="3448"/>
                  <a:pt x="4495" y="3460"/>
                </a:cubicBezTo>
                <a:cubicBezTo>
                  <a:pt x="4499" y="3466"/>
                  <a:pt x="4505" y="3472"/>
                  <a:pt x="4509" y="3478"/>
                </a:cubicBezTo>
                <a:cubicBezTo>
                  <a:pt x="4511" y="3479"/>
                  <a:pt x="4512" y="3481"/>
                  <a:pt x="4513" y="3482"/>
                </a:cubicBezTo>
                <a:lnTo>
                  <a:pt x="4513" y="3482"/>
                </a:lnTo>
                <a:cubicBezTo>
                  <a:pt x="4529" y="3505"/>
                  <a:pt x="4544" y="3528"/>
                  <a:pt x="4557" y="3553"/>
                </a:cubicBezTo>
                <a:cubicBezTo>
                  <a:pt x="4560" y="3558"/>
                  <a:pt x="4563" y="3564"/>
                  <a:pt x="4566" y="3569"/>
                </a:cubicBezTo>
                <a:lnTo>
                  <a:pt x="4566" y="3569"/>
                </a:lnTo>
                <a:cubicBezTo>
                  <a:pt x="4570" y="3582"/>
                  <a:pt x="4575" y="3595"/>
                  <a:pt x="4578" y="3607"/>
                </a:cubicBezTo>
                <a:cubicBezTo>
                  <a:pt x="4583" y="3618"/>
                  <a:pt x="4585" y="3631"/>
                  <a:pt x="4588" y="3643"/>
                </a:cubicBezTo>
                <a:lnTo>
                  <a:pt x="4588" y="3643"/>
                </a:lnTo>
                <a:cubicBezTo>
                  <a:pt x="4588" y="3646"/>
                  <a:pt x="4589" y="3649"/>
                  <a:pt x="4590" y="3652"/>
                </a:cubicBezTo>
                <a:lnTo>
                  <a:pt x="4590" y="3652"/>
                </a:lnTo>
                <a:cubicBezTo>
                  <a:pt x="4590" y="3653"/>
                  <a:pt x="4590" y="3654"/>
                  <a:pt x="4590" y="3655"/>
                </a:cubicBezTo>
                <a:lnTo>
                  <a:pt x="4590" y="3655"/>
                </a:lnTo>
                <a:cubicBezTo>
                  <a:pt x="4590" y="3655"/>
                  <a:pt x="4590" y="3655"/>
                  <a:pt x="4590" y="3655"/>
                </a:cubicBezTo>
                <a:cubicBezTo>
                  <a:pt x="4593" y="3679"/>
                  <a:pt x="4590" y="3703"/>
                  <a:pt x="4589" y="3727"/>
                </a:cubicBezTo>
                <a:lnTo>
                  <a:pt x="4589" y="3727"/>
                </a:lnTo>
                <a:cubicBezTo>
                  <a:pt x="4588" y="3730"/>
                  <a:pt x="4588" y="3734"/>
                  <a:pt x="4587" y="3737"/>
                </a:cubicBezTo>
                <a:cubicBezTo>
                  <a:pt x="4584" y="3750"/>
                  <a:pt x="4580" y="3763"/>
                  <a:pt x="4576" y="3776"/>
                </a:cubicBezTo>
                <a:cubicBezTo>
                  <a:pt x="4575" y="3776"/>
                  <a:pt x="4575" y="3777"/>
                  <a:pt x="4575" y="3777"/>
                </a:cubicBezTo>
                <a:lnTo>
                  <a:pt x="4575" y="3777"/>
                </a:lnTo>
                <a:cubicBezTo>
                  <a:pt x="4578" y="3768"/>
                  <a:pt x="4580" y="3764"/>
                  <a:pt x="4580" y="3764"/>
                </a:cubicBezTo>
                <a:lnTo>
                  <a:pt x="4580" y="3764"/>
                </a:lnTo>
                <a:cubicBezTo>
                  <a:pt x="4580" y="3764"/>
                  <a:pt x="4578" y="3773"/>
                  <a:pt x="4575" y="3779"/>
                </a:cubicBezTo>
                <a:lnTo>
                  <a:pt x="4575" y="3779"/>
                </a:lnTo>
                <a:cubicBezTo>
                  <a:pt x="4575" y="3778"/>
                  <a:pt x="4575" y="3778"/>
                  <a:pt x="4575" y="3777"/>
                </a:cubicBezTo>
                <a:lnTo>
                  <a:pt x="4575" y="3777"/>
                </a:lnTo>
                <a:cubicBezTo>
                  <a:pt x="4575" y="3778"/>
                  <a:pt x="4575" y="3779"/>
                  <a:pt x="4574" y="3780"/>
                </a:cubicBezTo>
                <a:lnTo>
                  <a:pt x="4574" y="3780"/>
                </a:lnTo>
                <a:cubicBezTo>
                  <a:pt x="4574" y="3779"/>
                  <a:pt x="4574" y="3779"/>
                  <a:pt x="4575" y="3779"/>
                </a:cubicBezTo>
                <a:lnTo>
                  <a:pt x="4575" y="3779"/>
                </a:lnTo>
                <a:cubicBezTo>
                  <a:pt x="4574" y="3781"/>
                  <a:pt x="4574" y="3782"/>
                  <a:pt x="4573" y="3784"/>
                </a:cubicBezTo>
                <a:lnTo>
                  <a:pt x="4573" y="3784"/>
                </a:lnTo>
                <a:cubicBezTo>
                  <a:pt x="4573" y="3782"/>
                  <a:pt x="4574" y="3781"/>
                  <a:pt x="4574" y="3780"/>
                </a:cubicBezTo>
                <a:lnTo>
                  <a:pt x="4574" y="3780"/>
                </a:lnTo>
                <a:cubicBezTo>
                  <a:pt x="4574" y="3780"/>
                  <a:pt x="4574" y="3780"/>
                  <a:pt x="4574" y="3780"/>
                </a:cubicBezTo>
                <a:cubicBezTo>
                  <a:pt x="4568" y="3793"/>
                  <a:pt x="4561" y="3804"/>
                  <a:pt x="4554" y="3817"/>
                </a:cubicBezTo>
                <a:cubicBezTo>
                  <a:pt x="4551" y="3821"/>
                  <a:pt x="4548" y="3826"/>
                  <a:pt x="4545" y="3831"/>
                </a:cubicBezTo>
                <a:lnTo>
                  <a:pt x="4545" y="3831"/>
                </a:lnTo>
                <a:cubicBezTo>
                  <a:pt x="4543" y="3834"/>
                  <a:pt x="4541" y="3836"/>
                  <a:pt x="4540" y="3838"/>
                </a:cubicBezTo>
                <a:cubicBezTo>
                  <a:pt x="4534" y="3845"/>
                  <a:pt x="4528" y="3850"/>
                  <a:pt x="4522" y="3856"/>
                </a:cubicBezTo>
                <a:cubicBezTo>
                  <a:pt x="4515" y="3864"/>
                  <a:pt x="4506" y="3873"/>
                  <a:pt x="4497" y="3880"/>
                </a:cubicBezTo>
                <a:lnTo>
                  <a:pt x="4497" y="3880"/>
                </a:lnTo>
                <a:cubicBezTo>
                  <a:pt x="4492" y="3884"/>
                  <a:pt x="4486" y="3889"/>
                  <a:pt x="4481" y="3892"/>
                </a:cubicBezTo>
                <a:cubicBezTo>
                  <a:pt x="4456" y="3909"/>
                  <a:pt x="4429" y="3924"/>
                  <a:pt x="4402" y="3937"/>
                </a:cubicBezTo>
                <a:lnTo>
                  <a:pt x="4402" y="3937"/>
                </a:lnTo>
                <a:cubicBezTo>
                  <a:pt x="4394" y="3940"/>
                  <a:pt x="4387" y="3943"/>
                  <a:pt x="4381" y="3945"/>
                </a:cubicBezTo>
                <a:cubicBezTo>
                  <a:pt x="4364" y="3951"/>
                  <a:pt x="4347" y="3956"/>
                  <a:pt x="4329" y="3961"/>
                </a:cubicBezTo>
                <a:cubicBezTo>
                  <a:pt x="4312" y="3966"/>
                  <a:pt x="4294" y="3970"/>
                  <a:pt x="4276" y="3973"/>
                </a:cubicBezTo>
                <a:cubicBezTo>
                  <a:pt x="4268" y="3976"/>
                  <a:pt x="4259" y="3976"/>
                  <a:pt x="4252" y="3977"/>
                </a:cubicBezTo>
                <a:cubicBezTo>
                  <a:pt x="4246" y="3978"/>
                  <a:pt x="4242" y="3979"/>
                  <a:pt x="4237" y="3980"/>
                </a:cubicBezTo>
                <a:lnTo>
                  <a:pt x="4237" y="3980"/>
                </a:lnTo>
                <a:cubicBezTo>
                  <a:pt x="4198" y="3983"/>
                  <a:pt x="4160" y="3986"/>
                  <a:pt x="4121" y="3986"/>
                </a:cubicBezTo>
                <a:cubicBezTo>
                  <a:pt x="4073" y="3986"/>
                  <a:pt x="4026" y="3981"/>
                  <a:pt x="3978" y="3977"/>
                </a:cubicBezTo>
                <a:cubicBezTo>
                  <a:pt x="3977" y="3977"/>
                  <a:pt x="3975" y="3976"/>
                  <a:pt x="3973" y="3976"/>
                </a:cubicBezTo>
                <a:lnTo>
                  <a:pt x="3973" y="3976"/>
                </a:lnTo>
                <a:cubicBezTo>
                  <a:pt x="3977" y="3976"/>
                  <a:pt x="3981" y="3977"/>
                  <a:pt x="3982" y="3977"/>
                </a:cubicBezTo>
                <a:cubicBezTo>
                  <a:pt x="3985" y="3977"/>
                  <a:pt x="3982" y="3976"/>
                  <a:pt x="3968" y="3975"/>
                </a:cubicBezTo>
                <a:lnTo>
                  <a:pt x="3968" y="3975"/>
                </a:lnTo>
                <a:cubicBezTo>
                  <a:pt x="3970" y="3975"/>
                  <a:pt x="3971" y="3976"/>
                  <a:pt x="3973" y="3976"/>
                </a:cubicBezTo>
                <a:lnTo>
                  <a:pt x="3973" y="3976"/>
                </a:lnTo>
                <a:cubicBezTo>
                  <a:pt x="3973" y="3976"/>
                  <a:pt x="3972" y="3976"/>
                  <a:pt x="3971" y="3976"/>
                </a:cubicBezTo>
                <a:cubicBezTo>
                  <a:pt x="3968" y="3975"/>
                  <a:pt x="3965" y="3975"/>
                  <a:pt x="3963" y="3975"/>
                </a:cubicBezTo>
                <a:lnTo>
                  <a:pt x="3963" y="3975"/>
                </a:lnTo>
                <a:cubicBezTo>
                  <a:pt x="3964" y="3975"/>
                  <a:pt x="3966" y="3975"/>
                  <a:pt x="3968" y="3975"/>
                </a:cubicBezTo>
                <a:lnTo>
                  <a:pt x="3968" y="3975"/>
                </a:lnTo>
                <a:cubicBezTo>
                  <a:pt x="3965" y="3975"/>
                  <a:pt x="3963" y="3974"/>
                  <a:pt x="3961" y="3974"/>
                </a:cubicBezTo>
                <a:lnTo>
                  <a:pt x="3961" y="3974"/>
                </a:lnTo>
                <a:cubicBezTo>
                  <a:pt x="3951" y="3973"/>
                  <a:pt x="3940" y="3971"/>
                  <a:pt x="3931" y="3970"/>
                </a:cubicBezTo>
                <a:cubicBezTo>
                  <a:pt x="3901" y="3964"/>
                  <a:pt x="3872" y="3958"/>
                  <a:pt x="3842" y="3951"/>
                </a:cubicBezTo>
                <a:cubicBezTo>
                  <a:pt x="3588" y="3898"/>
                  <a:pt x="3338" y="3823"/>
                  <a:pt x="3096" y="3730"/>
                </a:cubicBezTo>
                <a:cubicBezTo>
                  <a:pt x="3067" y="3718"/>
                  <a:pt x="3039" y="3708"/>
                  <a:pt x="3011" y="3695"/>
                </a:cubicBezTo>
                <a:cubicBezTo>
                  <a:pt x="2997" y="3689"/>
                  <a:pt x="2983" y="3684"/>
                  <a:pt x="2968" y="3678"/>
                </a:cubicBezTo>
                <a:cubicBezTo>
                  <a:pt x="2965" y="3676"/>
                  <a:pt x="2963" y="3676"/>
                  <a:pt x="2963" y="3676"/>
                </a:cubicBezTo>
                <a:lnTo>
                  <a:pt x="2963" y="3676"/>
                </a:lnTo>
                <a:cubicBezTo>
                  <a:pt x="2963" y="3676"/>
                  <a:pt x="2963" y="3676"/>
                  <a:pt x="2963" y="3676"/>
                </a:cubicBezTo>
                <a:lnTo>
                  <a:pt x="2963" y="3676"/>
                </a:lnTo>
                <a:cubicBezTo>
                  <a:pt x="2955" y="3672"/>
                  <a:pt x="2948" y="3670"/>
                  <a:pt x="2939" y="3666"/>
                </a:cubicBezTo>
                <a:cubicBezTo>
                  <a:pt x="2880" y="3640"/>
                  <a:pt x="2821" y="3613"/>
                  <a:pt x="2762" y="3584"/>
                </a:cubicBezTo>
                <a:cubicBezTo>
                  <a:pt x="2646" y="3528"/>
                  <a:pt x="2531" y="3468"/>
                  <a:pt x="2418" y="3403"/>
                </a:cubicBezTo>
                <a:cubicBezTo>
                  <a:pt x="2366" y="3372"/>
                  <a:pt x="2314" y="3340"/>
                  <a:pt x="2263" y="3308"/>
                </a:cubicBezTo>
                <a:lnTo>
                  <a:pt x="2263" y="3308"/>
                </a:lnTo>
                <a:cubicBezTo>
                  <a:pt x="2268" y="3306"/>
                  <a:pt x="2272" y="3304"/>
                  <a:pt x="2274" y="3303"/>
                </a:cubicBezTo>
                <a:lnTo>
                  <a:pt x="2274" y="3303"/>
                </a:lnTo>
                <a:cubicBezTo>
                  <a:pt x="2410" y="3250"/>
                  <a:pt x="2549" y="3210"/>
                  <a:pt x="2690" y="3181"/>
                </a:cubicBezTo>
                <a:cubicBezTo>
                  <a:pt x="2729" y="3174"/>
                  <a:pt x="2768" y="3167"/>
                  <a:pt x="2807" y="3160"/>
                </a:cubicBezTo>
                <a:cubicBezTo>
                  <a:pt x="2823" y="3157"/>
                  <a:pt x="2838" y="3155"/>
                  <a:pt x="2854" y="3153"/>
                </a:cubicBezTo>
                <a:lnTo>
                  <a:pt x="2854" y="3153"/>
                </a:lnTo>
                <a:cubicBezTo>
                  <a:pt x="2853" y="3154"/>
                  <a:pt x="2852" y="3154"/>
                  <a:pt x="2853" y="3154"/>
                </a:cubicBezTo>
                <a:cubicBezTo>
                  <a:pt x="2853" y="3154"/>
                  <a:pt x="2856" y="3153"/>
                  <a:pt x="2863" y="3153"/>
                </a:cubicBezTo>
                <a:lnTo>
                  <a:pt x="2863" y="3153"/>
                </a:lnTo>
                <a:cubicBezTo>
                  <a:pt x="2863" y="3153"/>
                  <a:pt x="2863" y="3153"/>
                  <a:pt x="2863" y="3153"/>
                </a:cubicBezTo>
                <a:cubicBezTo>
                  <a:pt x="2873" y="3151"/>
                  <a:pt x="2883" y="3150"/>
                  <a:pt x="2895" y="3148"/>
                </a:cubicBezTo>
                <a:cubicBezTo>
                  <a:pt x="2972" y="3140"/>
                  <a:pt x="3052" y="3132"/>
                  <a:pt x="3131" y="3128"/>
                </a:cubicBezTo>
                <a:cubicBezTo>
                  <a:pt x="3187" y="3125"/>
                  <a:pt x="3243" y="3124"/>
                  <a:pt x="3299" y="3124"/>
                </a:cubicBezTo>
                <a:close/>
                <a:moveTo>
                  <a:pt x="1653" y="3995"/>
                </a:moveTo>
                <a:cubicBezTo>
                  <a:pt x="1653" y="3995"/>
                  <a:pt x="1653" y="3996"/>
                  <a:pt x="1653" y="3997"/>
                </a:cubicBezTo>
                <a:lnTo>
                  <a:pt x="1653" y="3997"/>
                </a:lnTo>
                <a:cubicBezTo>
                  <a:pt x="1653" y="3996"/>
                  <a:pt x="1653" y="3996"/>
                  <a:pt x="1653" y="3996"/>
                </a:cubicBezTo>
                <a:cubicBezTo>
                  <a:pt x="1653" y="3995"/>
                  <a:pt x="1653" y="3995"/>
                  <a:pt x="1653" y="3995"/>
                </a:cubicBezTo>
                <a:close/>
                <a:moveTo>
                  <a:pt x="1652" y="4245"/>
                </a:moveTo>
                <a:cubicBezTo>
                  <a:pt x="1652" y="4247"/>
                  <a:pt x="1652" y="4249"/>
                  <a:pt x="1652" y="4251"/>
                </a:cubicBezTo>
                <a:lnTo>
                  <a:pt x="1652" y="4251"/>
                </a:lnTo>
                <a:cubicBezTo>
                  <a:pt x="1652" y="4249"/>
                  <a:pt x="1652" y="4247"/>
                  <a:pt x="1652" y="4245"/>
                </a:cubicBezTo>
                <a:close/>
                <a:moveTo>
                  <a:pt x="1938" y="4869"/>
                </a:moveTo>
                <a:cubicBezTo>
                  <a:pt x="1942" y="4874"/>
                  <a:pt x="1948" y="4881"/>
                  <a:pt x="1948" y="4882"/>
                </a:cubicBezTo>
                <a:cubicBezTo>
                  <a:pt x="1945" y="4878"/>
                  <a:pt x="1941" y="4874"/>
                  <a:pt x="1938" y="4869"/>
                </a:cubicBezTo>
                <a:close/>
                <a:moveTo>
                  <a:pt x="1259" y="0"/>
                </a:moveTo>
                <a:cubicBezTo>
                  <a:pt x="1205" y="0"/>
                  <a:pt x="1151" y="2"/>
                  <a:pt x="1097" y="7"/>
                </a:cubicBezTo>
                <a:cubicBezTo>
                  <a:pt x="772" y="33"/>
                  <a:pt x="433" y="135"/>
                  <a:pt x="215" y="385"/>
                </a:cubicBezTo>
                <a:cubicBezTo>
                  <a:pt x="99" y="519"/>
                  <a:pt x="33" y="677"/>
                  <a:pt x="12" y="854"/>
                </a:cubicBezTo>
                <a:cubicBezTo>
                  <a:pt x="1" y="948"/>
                  <a:pt x="8" y="1040"/>
                  <a:pt x="22" y="1134"/>
                </a:cubicBezTo>
                <a:cubicBezTo>
                  <a:pt x="33" y="1198"/>
                  <a:pt x="51" y="1257"/>
                  <a:pt x="81" y="1316"/>
                </a:cubicBezTo>
                <a:cubicBezTo>
                  <a:pt x="133" y="1421"/>
                  <a:pt x="218" y="1511"/>
                  <a:pt x="309" y="1584"/>
                </a:cubicBezTo>
                <a:cubicBezTo>
                  <a:pt x="421" y="1676"/>
                  <a:pt x="545" y="1752"/>
                  <a:pt x="674" y="1816"/>
                </a:cubicBezTo>
                <a:cubicBezTo>
                  <a:pt x="844" y="1898"/>
                  <a:pt x="1020" y="1966"/>
                  <a:pt x="1201" y="2020"/>
                </a:cubicBezTo>
                <a:lnTo>
                  <a:pt x="1201" y="2020"/>
                </a:lnTo>
                <a:cubicBezTo>
                  <a:pt x="1159" y="2177"/>
                  <a:pt x="1154" y="2342"/>
                  <a:pt x="1197" y="2504"/>
                </a:cubicBezTo>
                <a:cubicBezTo>
                  <a:pt x="1264" y="2757"/>
                  <a:pt x="1424" y="2973"/>
                  <a:pt x="1605" y="3151"/>
                </a:cubicBezTo>
                <a:cubicBezTo>
                  <a:pt x="1655" y="3200"/>
                  <a:pt x="1706" y="3246"/>
                  <a:pt x="1759" y="3289"/>
                </a:cubicBezTo>
                <a:lnTo>
                  <a:pt x="1759" y="3289"/>
                </a:lnTo>
                <a:cubicBezTo>
                  <a:pt x="1756" y="3292"/>
                  <a:pt x="1754" y="3294"/>
                  <a:pt x="1751" y="3296"/>
                </a:cubicBezTo>
                <a:cubicBezTo>
                  <a:pt x="1497" y="3507"/>
                  <a:pt x="1362" y="3817"/>
                  <a:pt x="1368" y="4144"/>
                </a:cubicBezTo>
                <a:cubicBezTo>
                  <a:pt x="1375" y="4567"/>
                  <a:pt x="1610" y="4938"/>
                  <a:pt x="1890" y="5238"/>
                </a:cubicBezTo>
                <a:cubicBezTo>
                  <a:pt x="2188" y="5554"/>
                  <a:pt x="2549" y="5813"/>
                  <a:pt x="2928" y="6023"/>
                </a:cubicBezTo>
                <a:cubicBezTo>
                  <a:pt x="3089" y="6114"/>
                  <a:pt x="3256" y="6195"/>
                  <a:pt x="3429" y="6264"/>
                </a:cubicBezTo>
                <a:cubicBezTo>
                  <a:pt x="3438" y="6268"/>
                  <a:pt x="3450" y="6270"/>
                  <a:pt x="3462" y="6270"/>
                </a:cubicBezTo>
                <a:cubicBezTo>
                  <a:pt x="3488" y="6270"/>
                  <a:pt x="3516" y="6261"/>
                  <a:pt x="3535" y="6249"/>
                </a:cubicBezTo>
                <a:cubicBezTo>
                  <a:pt x="3562" y="6233"/>
                  <a:pt x="3591" y="6200"/>
                  <a:pt x="3598" y="6167"/>
                </a:cubicBezTo>
                <a:cubicBezTo>
                  <a:pt x="3617" y="6087"/>
                  <a:pt x="3574" y="6025"/>
                  <a:pt x="3502" y="5996"/>
                </a:cubicBezTo>
                <a:lnTo>
                  <a:pt x="3502" y="5997"/>
                </a:lnTo>
                <a:cubicBezTo>
                  <a:pt x="3493" y="5993"/>
                  <a:pt x="3483" y="5990"/>
                  <a:pt x="3475" y="5986"/>
                </a:cubicBezTo>
                <a:cubicBezTo>
                  <a:pt x="3474" y="5986"/>
                  <a:pt x="3473" y="5985"/>
                  <a:pt x="3472" y="5985"/>
                </a:cubicBezTo>
                <a:lnTo>
                  <a:pt x="3472" y="5985"/>
                </a:lnTo>
                <a:cubicBezTo>
                  <a:pt x="3476" y="5987"/>
                  <a:pt x="3480" y="5988"/>
                  <a:pt x="3479" y="5988"/>
                </a:cubicBezTo>
                <a:cubicBezTo>
                  <a:pt x="3479" y="5988"/>
                  <a:pt x="3478" y="5988"/>
                  <a:pt x="3476" y="5987"/>
                </a:cubicBezTo>
                <a:cubicBezTo>
                  <a:pt x="3473" y="5986"/>
                  <a:pt x="3471" y="5985"/>
                  <a:pt x="3468" y="5984"/>
                </a:cubicBezTo>
                <a:lnTo>
                  <a:pt x="3468" y="5984"/>
                </a:lnTo>
                <a:cubicBezTo>
                  <a:pt x="3469" y="5984"/>
                  <a:pt x="3471" y="5985"/>
                  <a:pt x="3472" y="5985"/>
                </a:cubicBezTo>
                <a:lnTo>
                  <a:pt x="3472" y="5985"/>
                </a:lnTo>
                <a:cubicBezTo>
                  <a:pt x="3468" y="5983"/>
                  <a:pt x="3464" y="5981"/>
                  <a:pt x="3460" y="5980"/>
                </a:cubicBezTo>
                <a:lnTo>
                  <a:pt x="3460" y="5980"/>
                </a:lnTo>
                <a:cubicBezTo>
                  <a:pt x="3463" y="5981"/>
                  <a:pt x="3466" y="5983"/>
                  <a:pt x="3468" y="5984"/>
                </a:cubicBezTo>
                <a:lnTo>
                  <a:pt x="3468" y="5984"/>
                </a:lnTo>
                <a:cubicBezTo>
                  <a:pt x="3466" y="5983"/>
                  <a:pt x="3465" y="5982"/>
                  <a:pt x="3463" y="5982"/>
                </a:cubicBezTo>
                <a:cubicBezTo>
                  <a:pt x="3459" y="5980"/>
                  <a:pt x="3457" y="5979"/>
                  <a:pt x="3457" y="5979"/>
                </a:cubicBezTo>
                <a:lnTo>
                  <a:pt x="3457" y="5979"/>
                </a:lnTo>
                <a:cubicBezTo>
                  <a:pt x="3457" y="5979"/>
                  <a:pt x="3459" y="5979"/>
                  <a:pt x="3460" y="5980"/>
                </a:cubicBezTo>
                <a:lnTo>
                  <a:pt x="3460" y="5980"/>
                </a:lnTo>
                <a:cubicBezTo>
                  <a:pt x="3447" y="5974"/>
                  <a:pt x="3434" y="5968"/>
                  <a:pt x="3420" y="5963"/>
                </a:cubicBezTo>
                <a:cubicBezTo>
                  <a:pt x="3381" y="5944"/>
                  <a:pt x="3342" y="5927"/>
                  <a:pt x="3303" y="5908"/>
                </a:cubicBezTo>
                <a:cubicBezTo>
                  <a:pt x="3220" y="5868"/>
                  <a:pt x="3139" y="5825"/>
                  <a:pt x="3059" y="5780"/>
                </a:cubicBezTo>
                <a:cubicBezTo>
                  <a:pt x="2880" y="5679"/>
                  <a:pt x="2709" y="5569"/>
                  <a:pt x="2545" y="5448"/>
                </a:cubicBezTo>
                <a:cubicBezTo>
                  <a:pt x="2525" y="5433"/>
                  <a:pt x="2505" y="5418"/>
                  <a:pt x="2486" y="5403"/>
                </a:cubicBezTo>
                <a:cubicBezTo>
                  <a:pt x="2484" y="5401"/>
                  <a:pt x="2483" y="5401"/>
                  <a:pt x="2483" y="5401"/>
                </a:cubicBezTo>
                <a:lnTo>
                  <a:pt x="2483" y="5401"/>
                </a:lnTo>
                <a:cubicBezTo>
                  <a:pt x="2482" y="5401"/>
                  <a:pt x="2498" y="5413"/>
                  <a:pt x="2497" y="5413"/>
                </a:cubicBezTo>
                <a:cubicBezTo>
                  <a:pt x="2497" y="5413"/>
                  <a:pt x="2495" y="5411"/>
                  <a:pt x="2490" y="5407"/>
                </a:cubicBezTo>
                <a:lnTo>
                  <a:pt x="2477" y="5397"/>
                </a:lnTo>
                <a:cubicBezTo>
                  <a:pt x="2466" y="5387"/>
                  <a:pt x="2454" y="5379"/>
                  <a:pt x="2443" y="5369"/>
                </a:cubicBezTo>
                <a:cubicBezTo>
                  <a:pt x="2401" y="5336"/>
                  <a:pt x="2362" y="5302"/>
                  <a:pt x="2322" y="5268"/>
                </a:cubicBezTo>
                <a:cubicBezTo>
                  <a:pt x="2244" y="5200"/>
                  <a:pt x="2170" y="5130"/>
                  <a:pt x="2099" y="5055"/>
                </a:cubicBezTo>
                <a:cubicBezTo>
                  <a:pt x="2064" y="5018"/>
                  <a:pt x="2030" y="4980"/>
                  <a:pt x="1998" y="4941"/>
                </a:cubicBezTo>
                <a:cubicBezTo>
                  <a:pt x="1982" y="4923"/>
                  <a:pt x="1967" y="4904"/>
                  <a:pt x="1951" y="4884"/>
                </a:cubicBezTo>
                <a:cubicBezTo>
                  <a:pt x="1948" y="4881"/>
                  <a:pt x="1944" y="4876"/>
                  <a:pt x="1941" y="4872"/>
                </a:cubicBezTo>
                <a:cubicBezTo>
                  <a:pt x="1939" y="4870"/>
                  <a:pt x="1938" y="4869"/>
                  <a:pt x="1937" y="4868"/>
                </a:cubicBezTo>
                <a:lnTo>
                  <a:pt x="1937" y="4868"/>
                </a:lnTo>
                <a:cubicBezTo>
                  <a:pt x="1932" y="4861"/>
                  <a:pt x="1927" y="4854"/>
                  <a:pt x="1922" y="4848"/>
                </a:cubicBezTo>
                <a:cubicBezTo>
                  <a:pt x="1866" y="4771"/>
                  <a:pt x="1814" y="4692"/>
                  <a:pt x="1771" y="4607"/>
                </a:cubicBezTo>
                <a:cubicBezTo>
                  <a:pt x="1761" y="4587"/>
                  <a:pt x="1749" y="4567"/>
                  <a:pt x="1741" y="4546"/>
                </a:cubicBezTo>
                <a:cubicBezTo>
                  <a:pt x="1737" y="4538"/>
                  <a:pt x="1733" y="4531"/>
                  <a:pt x="1730" y="4524"/>
                </a:cubicBezTo>
                <a:lnTo>
                  <a:pt x="1730" y="4524"/>
                </a:lnTo>
                <a:cubicBezTo>
                  <a:pt x="1728" y="4520"/>
                  <a:pt x="1726" y="4512"/>
                  <a:pt x="1725" y="4510"/>
                </a:cubicBezTo>
                <a:cubicBezTo>
                  <a:pt x="1708" y="4468"/>
                  <a:pt x="1693" y="4425"/>
                  <a:pt x="1680" y="4381"/>
                </a:cubicBezTo>
                <a:cubicBezTo>
                  <a:pt x="1670" y="4342"/>
                  <a:pt x="1661" y="4305"/>
                  <a:pt x="1655" y="4267"/>
                </a:cubicBezTo>
                <a:lnTo>
                  <a:pt x="1655" y="4267"/>
                </a:lnTo>
                <a:cubicBezTo>
                  <a:pt x="1655" y="4267"/>
                  <a:pt x="1655" y="4268"/>
                  <a:pt x="1655" y="4268"/>
                </a:cubicBezTo>
                <a:cubicBezTo>
                  <a:pt x="1655" y="4268"/>
                  <a:pt x="1654" y="4261"/>
                  <a:pt x="1653" y="4256"/>
                </a:cubicBezTo>
                <a:cubicBezTo>
                  <a:pt x="1653" y="4255"/>
                  <a:pt x="1652" y="4253"/>
                  <a:pt x="1652" y="4251"/>
                </a:cubicBezTo>
                <a:lnTo>
                  <a:pt x="1652" y="4251"/>
                </a:lnTo>
                <a:cubicBezTo>
                  <a:pt x="1652" y="4252"/>
                  <a:pt x="1653" y="4253"/>
                  <a:pt x="1653" y="4253"/>
                </a:cubicBezTo>
                <a:cubicBezTo>
                  <a:pt x="1654" y="4258"/>
                  <a:pt x="1654" y="4263"/>
                  <a:pt x="1655" y="4267"/>
                </a:cubicBezTo>
                <a:lnTo>
                  <a:pt x="1655" y="4267"/>
                </a:lnTo>
                <a:cubicBezTo>
                  <a:pt x="1655" y="4266"/>
                  <a:pt x="1654" y="4258"/>
                  <a:pt x="1651" y="4239"/>
                </a:cubicBezTo>
                <a:lnTo>
                  <a:pt x="1651" y="4239"/>
                </a:lnTo>
                <a:cubicBezTo>
                  <a:pt x="1651" y="4241"/>
                  <a:pt x="1651" y="4243"/>
                  <a:pt x="1652" y="4245"/>
                </a:cubicBezTo>
                <a:lnTo>
                  <a:pt x="1652" y="4245"/>
                </a:lnTo>
                <a:cubicBezTo>
                  <a:pt x="1651" y="4237"/>
                  <a:pt x="1650" y="4229"/>
                  <a:pt x="1650" y="4222"/>
                </a:cubicBezTo>
                <a:cubicBezTo>
                  <a:pt x="1649" y="4200"/>
                  <a:pt x="1647" y="4179"/>
                  <a:pt x="1646" y="4157"/>
                </a:cubicBezTo>
                <a:cubicBezTo>
                  <a:pt x="1646" y="4118"/>
                  <a:pt x="1646" y="4079"/>
                  <a:pt x="1649" y="4040"/>
                </a:cubicBezTo>
                <a:cubicBezTo>
                  <a:pt x="1650" y="4024"/>
                  <a:pt x="1654" y="4006"/>
                  <a:pt x="1654" y="3990"/>
                </a:cubicBezTo>
                <a:lnTo>
                  <a:pt x="1654" y="3990"/>
                </a:lnTo>
                <a:cubicBezTo>
                  <a:pt x="1656" y="3980"/>
                  <a:pt x="1658" y="3971"/>
                  <a:pt x="1660" y="3961"/>
                </a:cubicBezTo>
                <a:cubicBezTo>
                  <a:pt x="1666" y="3927"/>
                  <a:pt x="1676" y="3892"/>
                  <a:pt x="1686" y="3859"/>
                </a:cubicBezTo>
                <a:cubicBezTo>
                  <a:pt x="1692" y="3843"/>
                  <a:pt x="1698" y="3827"/>
                  <a:pt x="1703" y="3813"/>
                </a:cubicBezTo>
                <a:cubicBezTo>
                  <a:pt x="1704" y="3811"/>
                  <a:pt x="1705" y="3808"/>
                  <a:pt x="1706" y="3805"/>
                </a:cubicBezTo>
                <a:lnTo>
                  <a:pt x="1706" y="3805"/>
                </a:lnTo>
                <a:cubicBezTo>
                  <a:pt x="1703" y="3812"/>
                  <a:pt x="1702" y="3814"/>
                  <a:pt x="1702" y="3814"/>
                </a:cubicBezTo>
                <a:cubicBezTo>
                  <a:pt x="1702" y="3814"/>
                  <a:pt x="1704" y="3809"/>
                  <a:pt x="1707" y="3803"/>
                </a:cubicBezTo>
                <a:lnTo>
                  <a:pt x="1707" y="3803"/>
                </a:lnTo>
                <a:cubicBezTo>
                  <a:pt x="1706" y="3804"/>
                  <a:pt x="1706" y="3804"/>
                  <a:pt x="1706" y="3805"/>
                </a:cubicBezTo>
                <a:lnTo>
                  <a:pt x="1706" y="3805"/>
                </a:lnTo>
                <a:cubicBezTo>
                  <a:pt x="1706" y="3805"/>
                  <a:pt x="1706" y="3805"/>
                  <a:pt x="1706" y="3804"/>
                </a:cubicBezTo>
                <a:cubicBezTo>
                  <a:pt x="1707" y="3802"/>
                  <a:pt x="1708" y="3801"/>
                  <a:pt x="1708" y="3799"/>
                </a:cubicBezTo>
                <a:lnTo>
                  <a:pt x="1708" y="3799"/>
                </a:lnTo>
                <a:cubicBezTo>
                  <a:pt x="1708" y="3800"/>
                  <a:pt x="1707" y="3802"/>
                  <a:pt x="1707" y="3803"/>
                </a:cubicBezTo>
                <a:lnTo>
                  <a:pt x="1707" y="3803"/>
                </a:lnTo>
                <a:cubicBezTo>
                  <a:pt x="1709" y="3798"/>
                  <a:pt x="1711" y="3793"/>
                  <a:pt x="1711" y="3793"/>
                </a:cubicBezTo>
                <a:lnTo>
                  <a:pt x="1711" y="3793"/>
                </a:lnTo>
                <a:cubicBezTo>
                  <a:pt x="1711" y="3793"/>
                  <a:pt x="1710" y="3795"/>
                  <a:pt x="1708" y="3799"/>
                </a:cubicBezTo>
                <a:lnTo>
                  <a:pt x="1708" y="3799"/>
                </a:lnTo>
                <a:cubicBezTo>
                  <a:pt x="1710" y="3796"/>
                  <a:pt x="1711" y="3793"/>
                  <a:pt x="1712" y="3791"/>
                </a:cubicBezTo>
                <a:cubicBezTo>
                  <a:pt x="1726" y="3761"/>
                  <a:pt x="1742" y="3731"/>
                  <a:pt x="1759" y="3702"/>
                </a:cubicBezTo>
                <a:cubicBezTo>
                  <a:pt x="1768" y="3689"/>
                  <a:pt x="1777" y="3676"/>
                  <a:pt x="1785" y="3663"/>
                </a:cubicBezTo>
                <a:cubicBezTo>
                  <a:pt x="1790" y="3656"/>
                  <a:pt x="1794" y="3650"/>
                  <a:pt x="1800" y="3643"/>
                </a:cubicBezTo>
                <a:cubicBezTo>
                  <a:pt x="1800" y="3643"/>
                  <a:pt x="1800" y="3643"/>
                  <a:pt x="1800" y="3642"/>
                </a:cubicBezTo>
                <a:lnTo>
                  <a:pt x="1800" y="3642"/>
                </a:lnTo>
                <a:cubicBezTo>
                  <a:pt x="1843" y="3591"/>
                  <a:pt x="1888" y="3543"/>
                  <a:pt x="1939" y="3501"/>
                </a:cubicBezTo>
                <a:cubicBezTo>
                  <a:pt x="1948" y="3492"/>
                  <a:pt x="1957" y="3485"/>
                  <a:pt x="1967" y="3477"/>
                </a:cubicBezTo>
                <a:lnTo>
                  <a:pt x="1967" y="3477"/>
                </a:lnTo>
                <a:cubicBezTo>
                  <a:pt x="1965" y="3479"/>
                  <a:pt x="1964" y="3480"/>
                  <a:pt x="1962" y="3481"/>
                </a:cubicBezTo>
                <a:lnTo>
                  <a:pt x="1962" y="3481"/>
                </a:lnTo>
                <a:cubicBezTo>
                  <a:pt x="1966" y="3479"/>
                  <a:pt x="1970" y="3475"/>
                  <a:pt x="1972" y="3473"/>
                </a:cubicBezTo>
                <a:cubicBezTo>
                  <a:pt x="1978" y="3469"/>
                  <a:pt x="1984" y="3465"/>
                  <a:pt x="1989" y="3460"/>
                </a:cubicBezTo>
                <a:lnTo>
                  <a:pt x="1989" y="3460"/>
                </a:lnTo>
                <a:cubicBezTo>
                  <a:pt x="2073" y="3518"/>
                  <a:pt x="2160" y="3571"/>
                  <a:pt x="2247" y="3623"/>
                </a:cubicBezTo>
                <a:cubicBezTo>
                  <a:pt x="2719" y="3902"/>
                  <a:pt x="3240" y="4107"/>
                  <a:pt x="3777" y="4220"/>
                </a:cubicBezTo>
                <a:cubicBezTo>
                  <a:pt x="3888" y="4244"/>
                  <a:pt x="4009" y="4260"/>
                  <a:pt x="4130" y="4260"/>
                </a:cubicBezTo>
                <a:cubicBezTo>
                  <a:pt x="4384" y="4260"/>
                  <a:pt x="4636" y="4189"/>
                  <a:pt x="4786" y="3968"/>
                </a:cubicBezTo>
                <a:cubicBezTo>
                  <a:pt x="4866" y="3849"/>
                  <a:pt x="4885" y="3698"/>
                  <a:pt x="4853" y="3560"/>
                </a:cubicBezTo>
                <a:cubicBezTo>
                  <a:pt x="4820" y="3413"/>
                  <a:pt x="4724" y="3279"/>
                  <a:pt x="4607" y="3184"/>
                </a:cubicBezTo>
                <a:cubicBezTo>
                  <a:pt x="4335" y="2961"/>
                  <a:pt x="3978" y="2892"/>
                  <a:pt x="3636" y="2860"/>
                </a:cubicBezTo>
                <a:cubicBezTo>
                  <a:pt x="3523" y="2850"/>
                  <a:pt x="3412" y="2846"/>
                  <a:pt x="3303" y="2846"/>
                </a:cubicBezTo>
                <a:cubicBezTo>
                  <a:pt x="3078" y="2846"/>
                  <a:pt x="2860" y="2866"/>
                  <a:pt x="2640" y="2908"/>
                </a:cubicBezTo>
                <a:cubicBezTo>
                  <a:pt x="2419" y="2951"/>
                  <a:pt x="2198" y="3020"/>
                  <a:pt x="2000" y="3128"/>
                </a:cubicBezTo>
                <a:lnTo>
                  <a:pt x="2000" y="3128"/>
                </a:lnTo>
                <a:cubicBezTo>
                  <a:pt x="1996" y="3125"/>
                  <a:pt x="1992" y="3122"/>
                  <a:pt x="1991" y="3121"/>
                </a:cubicBezTo>
                <a:cubicBezTo>
                  <a:pt x="1984" y="3115"/>
                  <a:pt x="1977" y="3109"/>
                  <a:pt x="1969" y="3104"/>
                </a:cubicBezTo>
                <a:cubicBezTo>
                  <a:pt x="1922" y="3066"/>
                  <a:pt x="1877" y="3027"/>
                  <a:pt x="1834" y="2986"/>
                </a:cubicBezTo>
                <a:cubicBezTo>
                  <a:pt x="1790" y="2944"/>
                  <a:pt x="1748" y="2901"/>
                  <a:pt x="1709" y="2856"/>
                </a:cubicBezTo>
                <a:cubicBezTo>
                  <a:pt x="1690" y="2835"/>
                  <a:pt x="1672" y="2813"/>
                  <a:pt x="1654" y="2791"/>
                </a:cubicBezTo>
                <a:cubicBezTo>
                  <a:pt x="1653" y="2790"/>
                  <a:pt x="1651" y="2788"/>
                  <a:pt x="1650" y="2786"/>
                </a:cubicBezTo>
                <a:lnTo>
                  <a:pt x="1650" y="2786"/>
                </a:lnTo>
                <a:cubicBezTo>
                  <a:pt x="1648" y="2784"/>
                  <a:pt x="1646" y="2780"/>
                  <a:pt x="1644" y="2778"/>
                </a:cubicBezTo>
                <a:cubicBezTo>
                  <a:pt x="1634" y="2765"/>
                  <a:pt x="1624" y="2751"/>
                  <a:pt x="1615" y="2738"/>
                </a:cubicBezTo>
                <a:cubicBezTo>
                  <a:pt x="1582" y="2691"/>
                  <a:pt x="1552" y="2640"/>
                  <a:pt x="1526" y="2590"/>
                </a:cubicBezTo>
                <a:cubicBezTo>
                  <a:pt x="1521" y="2578"/>
                  <a:pt x="1515" y="2565"/>
                  <a:pt x="1509" y="2554"/>
                </a:cubicBezTo>
                <a:cubicBezTo>
                  <a:pt x="1506" y="2547"/>
                  <a:pt x="1499" y="2526"/>
                  <a:pt x="1499" y="2526"/>
                </a:cubicBezTo>
                <a:lnTo>
                  <a:pt x="1499" y="2526"/>
                </a:lnTo>
                <a:cubicBezTo>
                  <a:pt x="1498" y="2526"/>
                  <a:pt x="1500" y="2530"/>
                  <a:pt x="1503" y="2542"/>
                </a:cubicBezTo>
                <a:cubicBezTo>
                  <a:pt x="1495" y="2514"/>
                  <a:pt x="1483" y="2488"/>
                  <a:pt x="1474" y="2459"/>
                </a:cubicBezTo>
                <a:cubicBezTo>
                  <a:pt x="1467" y="2434"/>
                  <a:pt x="1460" y="2409"/>
                  <a:pt x="1454" y="2384"/>
                </a:cubicBezTo>
                <a:cubicBezTo>
                  <a:pt x="1453" y="2372"/>
                  <a:pt x="1453" y="2355"/>
                  <a:pt x="1448" y="2343"/>
                </a:cubicBezTo>
                <a:lnTo>
                  <a:pt x="1448" y="2343"/>
                </a:lnTo>
                <a:cubicBezTo>
                  <a:pt x="1448" y="2338"/>
                  <a:pt x="1447" y="2332"/>
                  <a:pt x="1447" y="2327"/>
                </a:cubicBezTo>
                <a:cubicBezTo>
                  <a:pt x="1444" y="2301"/>
                  <a:pt x="1443" y="2275"/>
                  <a:pt x="1444" y="2249"/>
                </a:cubicBezTo>
                <a:cubicBezTo>
                  <a:pt x="1444" y="2234"/>
                  <a:pt x="1446" y="2220"/>
                  <a:pt x="1446" y="2206"/>
                </a:cubicBezTo>
                <a:cubicBezTo>
                  <a:pt x="1447" y="2200"/>
                  <a:pt x="1447" y="2194"/>
                  <a:pt x="1449" y="2188"/>
                </a:cubicBezTo>
                <a:cubicBezTo>
                  <a:pt x="1449" y="2182"/>
                  <a:pt x="1449" y="2179"/>
                  <a:pt x="1449" y="2179"/>
                </a:cubicBezTo>
                <a:lnTo>
                  <a:pt x="1449" y="2179"/>
                </a:lnTo>
                <a:cubicBezTo>
                  <a:pt x="1449" y="2179"/>
                  <a:pt x="1449" y="2179"/>
                  <a:pt x="1449" y="2179"/>
                </a:cubicBezTo>
                <a:lnTo>
                  <a:pt x="1449" y="2179"/>
                </a:lnTo>
                <a:cubicBezTo>
                  <a:pt x="1455" y="2149"/>
                  <a:pt x="1462" y="2119"/>
                  <a:pt x="1470" y="2090"/>
                </a:cubicBezTo>
                <a:lnTo>
                  <a:pt x="1470" y="2090"/>
                </a:lnTo>
                <a:cubicBezTo>
                  <a:pt x="1519" y="2101"/>
                  <a:pt x="1568" y="2110"/>
                  <a:pt x="1617" y="2119"/>
                </a:cubicBezTo>
                <a:cubicBezTo>
                  <a:pt x="1833" y="2160"/>
                  <a:pt x="2054" y="2187"/>
                  <a:pt x="2276" y="2187"/>
                </a:cubicBezTo>
                <a:cubicBezTo>
                  <a:pt x="2378" y="2187"/>
                  <a:pt x="2480" y="2181"/>
                  <a:pt x="2581" y="2168"/>
                </a:cubicBezTo>
                <a:cubicBezTo>
                  <a:pt x="2849" y="2134"/>
                  <a:pt x="3131" y="2053"/>
                  <a:pt x="3296" y="1823"/>
                </a:cubicBezTo>
                <a:cubicBezTo>
                  <a:pt x="3409" y="1667"/>
                  <a:pt x="3456" y="1452"/>
                  <a:pt x="3365" y="1275"/>
                </a:cubicBezTo>
                <a:cubicBezTo>
                  <a:pt x="3286" y="1119"/>
                  <a:pt x="3109" y="1031"/>
                  <a:pt x="2945" y="995"/>
                </a:cubicBezTo>
                <a:cubicBezTo>
                  <a:pt x="2864" y="977"/>
                  <a:pt x="2783" y="968"/>
                  <a:pt x="2701" y="968"/>
                </a:cubicBezTo>
                <a:cubicBezTo>
                  <a:pt x="2601" y="968"/>
                  <a:pt x="2502" y="982"/>
                  <a:pt x="2403" y="1007"/>
                </a:cubicBezTo>
                <a:cubicBezTo>
                  <a:pt x="2185" y="1062"/>
                  <a:pt x="1971" y="1148"/>
                  <a:pt x="1782" y="1270"/>
                </a:cubicBezTo>
                <a:cubicBezTo>
                  <a:pt x="1595" y="1392"/>
                  <a:pt x="1419" y="1559"/>
                  <a:pt x="1307" y="1762"/>
                </a:cubicBezTo>
                <a:lnTo>
                  <a:pt x="1307" y="1762"/>
                </a:lnTo>
                <a:cubicBezTo>
                  <a:pt x="1266" y="1750"/>
                  <a:pt x="1226" y="1738"/>
                  <a:pt x="1187" y="1725"/>
                </a:cubicBezTo>
                <a:cubicBezTo>
                  <a:pt x="1113" y="1701"/>
                  <a:pt x="1043" y="1675"/>
                  <a:pt x="971" y="1646"/>
                </a:cubicBezTo>
                <a:cubicBezTo>
                  <a:pt x="964" y="1643"/>
                  <a:pt x="955" y="1640"/>
                  <a:pt x="946" y="1636"/>
                </a:cubicBezTo>
                <a:cubicBezTo>
                  <a:pt x="940" y="1633"/>
                  <a:pt x="927" y="1627"/>
                  <a:pt x="926" y="1627"/>
                </a:cubicBezTo>
                <a:lnTo>
                  <a:pt x="926" y="1627"/>
                </a:lnTo>
                <a:cubicBezTo>
                  <a:pt x="926" y="1627"/>
                  <a:pt x="929" y="1628"/>
                  <a:pt x="936" y="1632"/>
                </a:cubicBezTo>
                <a:lnTo>
                  <a:pt x="936" y="1632"/>
                </a:lnTo>
                <a:cubicBezTo>
                  <a:pt x="923" y="1626"/>
                  <a:pt x="910" y="1621"/>
                  <a:pt x="897" y="1616"/>
                </a:cubicBezTo>
                <a:cubicBezTo>
                  <a:pt x="864" y="1600"/>
                  <a:pt x="833" y="1585"/>
                  <a:pt x="801" y="1570"/>
                </a:cubicBezTo>
                <a:cubicBezTo>
                  <a:pt x="741" y="1539"/>
                  <a:pt x="682" y="1506"/>
                  <a:pt x="624" y="1470"/>
                </a:cubicBezTo>
                <a:cubicBezTo>
                  <a:pt x="598" y="1454"/>
                  <a:pt x="571" y="1436"/>
                  <a:pt x="545" y="1419"/>
                </a:cubicBezTo>
                <a:cubicBezTo>
                  <a:pt x="535" y="1411"/>
                  <a:pt x="526" y="1404"/>
                  <a:pt x="516" y="1397"/>
                </a:cubicBezTo>
                <a:lnTo>
                  <a:pt x="516" y="1397"/>
                </a:lnTo>
                <a:cubicBezTo>
                  <a:pt x="510" y="1393"/>
                  <a:pt x="505" y="1387"/>
                  <a:pt x="499" y="1383"/>
                </a:cubicBezTo>
                <a:cubicBezTo>
                  <a:pt x="457" y="1348"/>
                  <a:pt x="417" y="1311"/>
                  <a:pt x="381" y="1269"/>
                </a:cubicBezTo>
                <a:cubicBezTo>
                  <a:pt x="378" y="1265"/>
                  <a:pt x="375" y="1262"/>
                  <a:pt x="373" y="1258"/>
                </a:cubicBezTo>
                <a:lnTo>
                  <a:pt x="373" y="1258"/>
                </a:lnTo>
                <a:cubicBezTo>
                  <a:pt x="367" y="1250"/>
                  <a:pt x="360" y="1242"/>
                  <a:pt x="355" y="1234"/>
                </a:cubicBezTo>
                <a:cubicBezTo>
                  <a:pt x="342" y="1214"/>
                  <a:pt x="330" y="1194"/>
                  <a:pt x="319" y="1174"/>
                </a:cubicBezTo>
                <a:cubicBezTo>
                  <a:pt x="315" y="1162"/>
                  <a:pt x="310" y="1152"/>
                  <a:pt x="307" y="1141"/>
                </a:cubicBezTo>
                <a:cubicBezTo>
                  <a:pt x="299" y="1112"/>
                  <a:pt x="294" y="1083"/>
                  <a:pt x="290" y="1053"/>
                </a:cubicBezTo>
                <a:cubicBezTo>
                  <a:pt x="289" y="1048"/>
                  <a:pt x="289" y="1046"/>
                  <a:pt x="289" y="1046"/>
                </a:cubicBezTo>
                <a:lnTo>
                  <a:pt x="289" y="1046"/>
                </a:lnTo>
                <a:cubicBezTo>
                  <a:pt x="289" y="1046"/>
                  <a:pt x="289" y="1049"/>
                  <a:pt x="289" y="1053"/>
                </a:cubicBezTo>
                <a:lnTo>
                  <a:pt x="289" y="1053"/>
                </a:lnTo>
                <a:cubicBezTo>
                  <a:pt x="289" y="1052"/>
                  <a:pt x="289" y="1051"/>
                  <a:pt x="289" y="1050"/>
                </a:cubicBezTo>
                <a:cubicBezTo>
                  <a:pt x="289" y="1041"/>
                  <a:pt x="287" y="1033"/>
                  <a:pt x="287" y="1024"/>
                </a:cubicBezTo>
                <a:cubicBezTo>
                  <a:pt x="286" y="1003"/>
                  <a:pt x="284" y="981"/>
                  <a:pt x="284" y="959"/>
                </a:cubicBezTo>
                <a:cubicBezTo>
                  <a:pt x="284" y="941"/>
                  <a:pt x="284" y="923"/>
                  <a:pt x="286" y="905"/>
                </a:cubicBezTo>
                <a:cubicBezTo>
                  <a:pt x="286" y="895"/>
                  <a:pt x="287" y="885"/>
                  <a:pt x="287" y="876"/>
                </a:cubicBezTo>
                <a:lnTo>
                  <a:pt x="287" y="876"/>
                </a:lnTo>
                <a:cubicBezTo>
                  <a:pt x="287" y="876"/>
                  <a:pt x="287" y="876"/>
                  <a:pt x="287" y="876"/>
                </a:cubicBezTo>
                <a:cubicBezTo>
                  <a:pt x="287" y="876"/>
                  <a:pt x="287" y="875"/>
                  <a:pt x="287" y="874"/>
                </a:cubicBezTo>
                <a:lnTo>
                  <a:pt x="287" y="874"/>
                </a:lnTo>
                <a:cubicBezTo>
                  <a:pt x="287" y="874"/>
                  <a:pt x="287" y="875"/>
                  <a:pt x="287" y="875"/>
                </a:cubicBezTo>
                <a:cubicBezTo>
                  <a:pt x="287" y="875"/>
                  <a:pt x="287" y="875"/>
                  <a:pt x="287" y="876"/>
                </a:cubicBezTo>
                <a:lnTo>
                  <a:pt x="287" y="876"/>
                </a:lnTo>
                <a:cubicBezTo>
                  <a:pt x="286" y="843"/>
                  <a:pt x="300" y="803"/>
                  <a:pt x="310" y="771"/>
                </a:cubicBezTo>
                <a:cubicBezTo>
                  <a:pt x="315" y="757"/>
                  <a:pt x="319" y="741"/>
                  <a:pt x="324" y="726"/>
                </a:cubicBezTo>
                <a:lnTo>
                  <a:pt x="324" y="726"/>
                </a:lnTo>
                <a:cubicBezTo>
                  <a:pt x="325" y="724"/>
                  <a:pt x="326" y="722"/>
                  <a:pt x="327" y="720"/>
                </a:cubicBezTo>
                <a:lnTo>
                  <a:pt x="327" y="720"/>
                </a:lnTo>
                <a:cubicBezTo>
                  <a:pt x="326" y="722"/>
                  <a:pt x="326" y="723"/>
                  <a:pt x="325" y="725"/>
                </a:cubicBezTo>
                <a:lnTo>
                  <a:pt x="325" y="725"/>
                </a:lnTo>
                <a:cubicBezTo>
                  <a:pt x="325" y="725"/>
                  <a:pt x="325" y="725"/>
                  <a:pt x="325" y="725"/>
                </a:cubicBezTo>
                <a:cubicBezTo>
                  <a:pt x="326" y="723"/>
                  <a:pt x="327" y="721"/>
                  <a:pt x="328" y="718"/>
                </a:cubicBezTo>
                <a:lnTo>
                  <a:pt x="328" y="718"/>
                </a:lnTo>
                <a:cubicBezTo>
                  <a:pt x="328" y="719"/>
                  <a:pt x="328" y="719"/>
                  <a:pt x="327" y="720"/>
                </a:cubicBezTo>
                <a:lnTo>
                  <a:pt x="327" y="720"/>
                </a:lnTo>
                <a:cubicBezTo>
                  <a:pt x="333" y="708"/>
                  <a:pt x="335" y="704"/>
                  <a:pt x="335" y="704"/>
                </a:cubicBezTo>
                <a:lnTo>
                  <a:pt x="335" y="704"/>
                </a:lnTo>
                <a:cubicBezTo>
                  <a:pt x="335" y="704"/>
                  <a:pt x="331" y="712"/>
                  <a:pt x="328" y="718"/>
                </a:cubicBezTo>
                <a:lnTo>
                  <a:pt x="328" y="718"/>
                </a:lnTo>
                <a:cubicBezTo>
                  <a:pt x="330" y="714"/>
                  <a:pt x="332" y="708"/>
                  <a:pt x="335" y="703"/>
                </a:cubicBezTo>
                <a:cubicBezTo>
                  <a:pt x="349" y="675"/>
                  <a:pt x="366" y="644"/>
                  <a:pt x="385" y="617"/>
                </a:cubicBezTo>
                <a:cubicBezTo>
                  <a:pt x="389" y="610"/>
                  <a:pt x="394" y="604"/>
                  <a:pt x="398" y="598"/>
                </a:cubicBezTo>
                <a:lnTo>
                  <a:pt x="398" y="598"/>
                </a:lnTo>
                <a:cubicBezTo>
                  <a:pt x="408" y="586"/>
                  <a:pt x="418" y="575"/>
                  <a:pt x="428" y="564"/>
                </a:cubicBezTo>
                <a:cubicBezTo>
                  <a:pt x="450" y="539"/>
                  <a:pt x="474" y="516"/>
                  <a:pt x="500" y="495"/>
                </a:cubicBezTo>
                <a:cubicBezTo>
                  <a:pt x="501" y="494"/>
                  <a:pt x="502" y="494"/>
                  <a:pt x="503" y="493"/>
                </a:cubicBezTo>
                <a:lnTo>
                  <a:pt x="503" y="493"/>
                </a:lnTo>
                <a:cubicBezTo>
                  <a:pt x="503" y="492"/>
                  <a:pt x="504" y="492"/>
                  <a:pt x="506" y="490"/>
                </a:cubicBezTo>
                <a:cubicBezTo>
                  <a:pt x="509" y="489"/>
                  <a:pt x="512" y="486"/>
                  <a:pt x="515" y="485"/>
                </a:cubicBezTo>
                <a:cubicBezTo>
                  <a:pt x="529" y="473"/>
                  <a:pt x="543" y="463"/>
                  <a:pt x="559" y="454"/>
                </a:cubicBezTo>
                <a:cubicBezTo>
                  <a:pt x="588" y="436"/>
                  <a:pt x="618" y="418"/>
                  <a:pt x="648" y="403"/>
                </a:cubicBezTo>
                <a:cubicBezTo>
                  <a:pt x="664" y="394"/>
                  <a:pt x="680" y="387"/>
                  <a:pt x="697" y="380"/>
                </a:cubicBezTo>
                <a:cubicBezTo>
                  <a:pt x="699" y="379"/>
                  <a:pt x="700" y="378"/>
                  <a:pt x="702" y="377"/>
                </a:cubicBezTo>
                <a:lnTo>
                  <a:pt x="702" y="377"/>
                </a:lnTo>
                <a:cubicBezTo>
                  <a:pt x="695" y="380"/>
                  <a:pt x="687" y="384"/>
                  <a:pt x="686" y="384"/>
                </a:cubicBezTo>
                <a:cubicBezTo>
                  <a:pt x="686" y="384"/>
                  <a:pt x="688" y="383"/>
                  <a:pt x="692" y="381"/>
                </a:cubicBezTo>
                <a:cubicBezTo>
                  <a:pt x="697" y="379"/>
                  <a:pt x="701" y="377"/>
                  <a:pt x="707" y="375"/>
                </a:cubicBezTo>
                <a:lnTo>
                  <a:pt x="707" y="375"/>
                </a:lnTo>
                <a:cubicBezTo>
                  <a:pt x="705" y="376"/>
                  <a:pt x="703" y="377"/>
                  <a:pt x="702" y="377"/>
                </a:cubicBezTo>
                <a:lnTo>
                  <a:pt x="702" y="377"/>
                </a:lnTo>
                <a:cubicBezTo>
                  <a:pt x="706" y="375"/>
                  <a:pt x="710" y="374"/>
                  <a:pt x="710" y="374"/>
                </a:cubicBezTo>
                <a:lnTo>
                  <a:pt x="710" y="374"/>
                </a:lnTo>
                <a:cubicBezTo>
                  <a:pt x="710" y="374"/>
                  <a:pt x="710" y="374"/>
                  <a:pt x="710" y="374"/>
                </a:cubicBezTo>
                <a:lnTo>
                  <a:pt x="710" y="374"/>
                </a:lnTo>
                <a:cubicBezTo>
                  <a:pt x="713" y="373"/>
                  <a:pt x="716" y="372"/>
                  <a:pt x="719" y="371"/>
                </a:cubicBezTo>
                <a:cubicBezTo>
                  <a:pt x="787" y="345"/>
                  <a:pt x="859" y="325"/>
                  <a:pt x="930" y="309"/>
                </a:cubicBezTo>
                <a:cubicBezTo>
                  <a:pt x="960" y="303"/>
                  <a:pt x="991" y="297"/>
                  <a:pt x="1022" y="293"/>
                </a:cubicBezTo>
                <a:lnTo>
                  <a:pt x="1022" y="293"/>
                </a:lnTo>
                <a:cubicBezTo>
                  <a:pt x="1028" y="292"/>
                  <a:pt x="1036" y="291"/>
                  <a:pt x="1040" y="290"/>
                </a:cubicBezTo>
                <a:cubicBezTo>
                  <a:pt x="1050" y="289"/>
                  <a:pt x="1059" y="287"/>
                  <a:pt x="1067" y="287"/>
                </a:cubicBezTo>
                <a:cubicBezTo>
                  <a:pt x="1087" y="285"/>
                  <a:pt x="1108" y="283"/>
                  <a:pt x="1128" y="282"/>
                </a:cubicBezTo>
                <a:cubicBezTo>
                  <a:pt x="1166" y="280"/>
                  <a:pt x="1204" y="278"/>
                  <a:pt x="1243" y="278"/>
                </a:cubicBezTo>
                <a:cubicBezTo>
                  <a:pt x="1282" y="278"/>
                  <a:pt x="1320" y="280"/>
                  <a:pt x="1359" y="282"/>
                </a:cubicBezTo>
                <a:cubicBezTo>
                  <a:pt x="1397" y="285"/>
                  <a:pt x="1436" y="287"/>
                  <a:pt x="1473" y="293"/>
                </a:cubicBezTo>
                <a:cubicBezTo>
                  <a:pt x="1477" y="294"/>
                  <a:pt x="1480" y="294"/>
                  <a:pt x="1481" y="294"/>
                </a:cubicBezTo>
                <a:cubicBezTo>
                  <a:pt x="1481" y="294"/>
                  <a:pt x="1481" y="294"/>
                  <a:pt x="1481" y="294"/>
                </a:cubicBezTo>
                <a:lnTo>
                  <a:pt x="1481" y="294"/>
                </a:lnTo>
                <a:cubicBezTo>
                  <a:pt x="1486" y="294"/>
                  <a:pt x="1491" y="295"/>
                  <a:pt x="1496" y="296"/>
                </a:cubicBezTo>
                <a:cubicBezTo>
                  <a:pt x="1515" y="299"/>
                  <a:pt x="1535" y="302"/>
                  <a:pt x="1554" y="306"/>
                </a:cubicBezTo>
                <a:cubicBezTo>
                  <a:pt x="1624" y="319"/>
                  <a:pt x="1692" y="338"/>
                  <a:pt x="1759" y="359"/>
                </a:cubicBezTo>
                <a:cubicBezTo>
                  <a:pt x="1775" y="365"/>
                  <a:pt x="1791" y="371"/>
                  <a:pt x="1807" y="377"/>
                </a:cubicBezTo>
                <a:cubicBezTo>
                  <a:pt x="1816" y="380"/>
                  <a:pt x="1824" y="384"/>
                  <a:pt x="1833" y="387"/>
                </a:cubicBezTo>
                <a:cubicBezTo>
                  <a:pt x="1836" y="388"/>
                  <a:pt x="1840" y="390"/>
                  <a:pt x="1843" y="391"/>
                </a:cubicBezTo>
                <a:cubicBezTo>
                  <a:pt x="1846" y="392"/>
                  <a:pt x="1848" y="393"/>
                  <a:pt x="1848" y="393"/>
                </a:cubicBezTo>
                <a:cubicBezTo>
                  <a:pt x="1849" y="393"/>
                  <a:pt x="1835" y="387"/>
                  <a:pt x="1828" y="385"/>
                </a:cubicBezTo>
                <a:lnTo>
                  <a:pt x="1828" y="385"/>
                </a:lnTo>
                <a:cubicBezTo>
                  <a:pt x="1859" y="394"/>
                  <a:pt x="1890" y="413"/>
                  <a:pt x="1918" y="427"/>
                </a:cubicBezTo>
                <a:cubicBezTo>
                  <a:pt x="1940" y="439"/>
                  <a:pt x="1965" y="445"/>
                  <a:pt x="1989" y="445"/>
                </a:cubicBezTo>
                <a:cubicBezTo>
                  <a:pt x="2037" y="445"/>
                  <a:pt x="2084" y="423"/>
                  <a:pt x="2108" y="378"/>
                </a:cubicBezTo>
                <a:cubicBezTo>
                  <a:pt x="2142" y="313"/>
                  <a:pt x="2126" y="224"/>
                  <a:pt x="2059" y="188"/>
                </a:cubicBezTo>
                <a:cubicBezTo>
                  <a:pt x="1816" y="59"/>
                  <a:pt x="1534" y="0"/>
                  <a:pt x="1259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20"/>
          <p:cNvGrpSpPr/>
          <p:nvPr/>
        </p:nvGrpSpPr>
        <p:grpSpPr>
          <a:xfrm rot="-9349234" flipH="1">
            <a:off x="8470124" y="2367592"/>
            <a:ext cx="607189" cy="457208"/>
            <a:chOff x="2283263" y="1352860"/>
            <a:chExt cx="462099" cy="350415"/>
          </a:xfrm>
        </p:grpSpPr>
        <p:sp>
          <p:nvSpPr>
            <p:cNvPr id="1468" name="Google Shape;1468;p20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20"/>
          <p:cNvGrpSpPr/>
          <p:nvPr/>
        </p:nvGrpSpPr>
        <p:grpSpPr>
          <a:xfrm rot="-1526873">
            <a:off x="8104586" y="3882662"/>
            <a:ext cx="1338316" cy="1649113"/>
            <a:chOff x="4067925" y="810325"/>
            <a:chExt cx="792750" cy="976850"/>
          </a:xfrm>
        </p:grpSpPr>
        <p:sp>
          <p:nvSpPr>
            <p:cNvPr id="1484" name="Google Shape;1484;p20"/>
            <p:cNvSpPr/>
            <p:nvPr/>
          </p:nvSpPr>
          <p:spPr>
            <a:xfrm>
              <a:off x="4067925" y="810325"/>
              <a:ext cx="792750" cy="965600"/>
            </a:xfrm>
            <a:custGeom>
              <a:avLst/>
              <a:gdLst/>
              <a:ahLst/>
              <a:cxnLst/>
              <a:rect l="l" t="t" r="r" b="b"/>
              <a:pathLst>
                <a:path w="31710" h="38624" extrusionOk="0">
                  <a:moveTo>
                    <a:pt x="21010" y="0"/>
                  </a:moveTo>
                  <a:cubicBezTo>
                    <a:pt x="20364" y="0"/>
                    <a:pt x="19879" y="174"/>
                    <a:pt x="19633" y="540"/>
                  </a:cubicBezTo>
                  <a:cubicBezTo>
                    <a:pt x="19236" y="1128"/>
                    <a:pt x="19534" y="2102"/>
                    <a:pt x="20331" y="3193"/>
                  </a:cubicBezTo>
                  <a:lnTo>
                    <a:pt x="1472" y="31165"/>
                  </a:lnTo>
                  <a:cubicBezTo>
                    <a:pt x="0" y="33348"/>
                    <a:pt x="582" y="36338"/>
                    <a:pt x="2765" y="37810"/>
                  </a:cubicBezTo>
                  <a:cubicBezTo>
                    <a:pt x="3580" y="38360"/>
                    <a:pt x="4509" y="38624"/>
                    <a:pt x="5428" y="38624"/>
                  </a:cubicBezTo>
                  <a:cubicBezTo>
                    <a:pt x="6970" y="38624"/>
                    <a:pt x="8488" y="37884"/>
                    <a:pt x="9410" y="36517"/>
                  </a:cubicBezTo>
                  <a:lnTo>
                    <a:pt x="28283" y="8523"/>
                  </a:lnTo>
                  <a:cubicBezTo>
                    <a:pt x="28751" y="8636"/>
                    <a:pt x="29179" y="8695"/>
                    <a:pt x="29553" y="8695"/>
                  </a:cubicBezTo>
                  <a:cubicBezTo>
                    <a:pt x="30199" y="8695"/>
                    <a:pt x="30682" y="8521"/>
                    <a:pt x="30929" y="8155"/>
                  </a:cubicBezTo>
                  <a:cubicBezTo>
                    <a:pt x="31709" y="6998"/>
                    <a:pt x="29814" y="4354"/>
                    <a:pt x="26694" y="2252"/>
                  </a:cubicBezTo>
                  <a:cubicBezTo>
                    <a:pt x="24560" y="813"/>
                    <a:pt x="22407" y="0"/>
                    <a:pt x="2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4189975" y="912450"/>
              <a:ext cx="559500" cy="705350"/>
            </a:xfrm>
            <a:custGeom>
              <a:avLst/>
              <a:gdLst/>
              <a:ahLst/>
              <a:cxnLst/>
              <a:rect l="l" t="t" r="r" b="b"/>
              <a:pathLst>
                <a:path w="22380" h="28214" extrusionOk="0">
                  <a:moveTo>
                    <a:pt x="16364" y="0"/>
                  </a:moveTo>
                  <a:lnTo>
                    <a:pt x="1043" y="22725"/>
                  </a:lnTo>
                  <a:cubicBezTo>
                    <a:pt x="1" y="24271"/>
                    <a:pt x="502" y="26447"/>
                    <a:pt x="2156" y="27562"/>
                  </a:cubicBezTo>
                  <a:cubicBezTo>
                    <a:pt x="2809" y="28002"/>
                    <a:pt x="3548" y="28214"/>
                    <a:pt x="4267" y="28214"/>
                  </a:cubicBezTo>
                  <a:cubicBezTo>
                    <a:pt x="5370" y="28214"/>
                    <a:pt x="6427" y="27716"/>
                    <a:pt x="7058" y="26781"/>
                  </a:cubicBezTo>
                  <a:lnTo>
                    <a:pt x="22379" y="4056"/>
                  </a:lnTo>
                  <a:cubicBezTo>
                    <a:pt x="20153" y="3270"/>
                    <a:pt x="18141" y="1939"/>
                    <a:pt x="16545" y="198"/>
                  </a:cubicBezTo>
                  <a:lnTo>
                    <a:pt x="16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4424700" y="1226325"/>
              <a:ext cx="43250" cy="35175"/>
            </a:xfrm>
            <a:custGeom>
              <a:avLst/>
              <a:gdLst/>
              <a:ahLst/>
              <a:cxnLst/>
              <a:rect l="l" t="t" r="r" b="b"/>
              <a:pathLst>
                <a:path w="1730" h="1407" extrusionOk="0">
                  <a:moveTo>
                    <a:pt x="498" y="0"/>
                  </a:moveTo>
                  <a:cubicBezTo>
                    <a:pt x="323" y="0"/>
                    <a:pt x="148" y="48"/>
                    <a:pt x="0" y="151"/>
                  </a:cubicBezTo>
                  <a:lnTo>
                    <a:pt x="1" y="151"/>
                  </a:lnTo>
                  <a:cubicBezTo>
                    <a:pt x="83" y="137"/>
                    <a:pt x="162" y="131"/>
                    <a:pt x="239" y="131"/>
                  </a:cubicBezTo>
                  <a:cubicBezTo>
                    <a:pt x="619" y="131"/>
                    <a:pt x="945" y="289"/>
                    <a:pt x="1206" y="597"/>
                  </a:cubicBezTo>
                  <a:cubicBezTo>
                    <a:pt x="1419" y="844"/>
                    <a:pt x="1563" y="1119"/>
                    <a:pt x="1730" y="1407"/>
                  </a:cubicBezTo>
                  <a:cubicBezTo>
                    <a:pt x="1714" y="1198"/>
                    <a:pt x="1659" y="994"/>
                    <a:pt x="1576" y="802"/>
                  </a:cubicBezTo>
                  <a:cubicBezTo>
                    <a:pt x="1489" y="608"/>
                    <a:pt x="1367" y="423"/>
                    <a:pt x="1207" y="280"/>
                  </a:cubicBezTo>
                  <a:cubicBezTo>
                    <a:pt x="1019" y="103"/>
                    <a:pt x="757" y="0"/>
                    <a:pt x="498" y="0"/>
                  </a:cubicBezTo>
                  <a:close/>
                </a:path>
              </a:pathLst>
            </a:custGeom>
            <a:solidFill>
              <a:srgbClr val="F8F7F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4106800" y="962025"/>
              <a:ext cx="750750" cy="825150"/>
            </a:xfrm>
            <a:custGeom>
              <a:avLst/>
              <a:gdLst/>
              <a:ahLst/>
              <a:cxnLst/>
              <a:rect l="l" t="t" r="r" b="b"/>
              <a:pathLst>
                <a:path w="30030" h="33006" extrusionOk="0">
                  <a:moveTo>
                    <a:pt x="29033" y="0"/>
                  </a:moveTo>
                  <a:cubicBezTo>
                    <a:pt x="29528" y="848"/>
                    <a:pt x="29666" y="1586"/>
                    <a:pt x="29343" y="2067"/>
                  </a:cubicBezTo>
                  <a:cubicBezTo>
                    <a:pt x="29096" y="2432"/>
                    <a:pt x="28612" y="2606"/>
                    <a:pt x="27965" y="2606"/>
                  </a:cubicBezTo>
                  <a:cubicBezTo>
                    <a:pt x="27591" y="2606"/>
                    <a:pt x="27163" y="2548"/>
                    <a:pt x="26696" y="2435"/>
                  </a:cubicBezTo>
                  <a:lnTo>
                    <a:pt x="7823" y="30429"/>
                  </a:lnTo>
                  <a:cubicBezTo>
                    <a:pt x="6901" y="31796"/>
                    <a:pt x="5384" y="32534"/>
                    <a:pt x="3843" y="32534"/>
                  </a:cubicBezTo>
                  <a:cubicBezTo>
                    <a:pt x="2923" y="32534"/>
                    <a:pt x="1994" y="32271"/>
                    <a:pt x="1178" y="31721"/>
                  </a:cubicBezTo>
                  <a:cubicBezTo>
                    <a:pt x="710" y="31406"/>
                    <a:pt x="317" y="31020"/>
                    <a:pt x="1" y="30590"/>
                  </a:cubicBezTo>
                  <a:lnTo>
                    <a:pt x="1" y="30590"/>
                  </a:lnTo>
                  <a:cubicBezTo>
                    <a:pt x="353" y="31213"/>
                    <a:pt x="850" y="31767"/>
                    <a:pt x="1482" y="32193"/>
                  </a:cubicBezTo>
                  <a:cubicBezTo>
                    <a:pt x="2297" y="32742"/>
                    <a:pt x="3226" y="33005"/>
                    <a:pt x="4146" y="33005"/>
                  </a:cubicBezTo>
                  <a:cubicBezTo>
                    <a:pt x="5687" y="33005"/>
                    <a:pt x="7205" y="32266"/>
                    <a:pt x="8127" y="30899"/>
                  </a:cubicBezTo>
                  <a:lnTo>
                    <a:pt x="27000" y="2906"/>
                  </a:lnTo>
                  <a:cubicBezTo>
                    <a:pt x="27468" y="3019"/>
                    <a:pt x="27896" y="3077"/>
                    <a:pt x="28271" y="3077"/>
                  </a:cubicBezTo>
                  <a:cubicBezTo>
                    <a:pt x="28916" y="3077"/>
                    <a:pt x="29400" y="2904"/>
                    <a:pt x="29646" y="2537"/>
                  </a:cubicBezTo>
                  <a:cubicBezTo>
                    <a:pt x="30029" y="1970"/>
                    <a:pt x="29767" y="1044"/>
                    <a:pt x="29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4598125" y="845600"/>
              <a:ext cx="214625" cy="141675"/>
            </a:xfrm>
            <a:custGeom>
              <a:avLst/>
              <a:gdLst/>
              <a:ahLst/>
              <a:cxnLst/>
              <a:rect l="l" t="t" r="r" b="b"/>
              <a:pathLst>
                <a:path w="8585" h="5667" extrusionOk="0">
                  <a:moveTo>
                    <a:pt x="927" y="1"/>
                  </a:moveTo>
                  <a:cubicBezTo>
                    <a:pt x="668" y="1"/>
                    <a:pt x="483" y="65"/>
                    <a:pt x="391" y="202"/>
                  </a:cubicBezTo>
                  <a:cubicBezTo>
                    <a:pt x="1" y="781"/>
                    <a:pt x="1431" y="2427"/>
                    <a:pt x="3587" y="3880"/>
                  </a:cubicBezTo>
                  <a:cubicBezTo>
                    <a:pt x="5233" y="4990"/>
                    <a:pt x="6824" y="5666"/>
                    <a:pt x="7658" y="5666"/>
                  </a:cubicBezTo>
                  <a:cubicBezTo>
                    <a:pt x="7917" y="5666"/>
                    <a:pt x="8102" y="5601"/>
                    <a:pt x="8194" y="5465"/>
                  </a:cubicBezTo>
                  <a:cubicBezTo>
                    <a:pt x="8584" y="4886"/>
                    <a:pt x="7154" y="3240"/>
                    <a:pt x="4998" y="1787"/>
                  </a:cubicBezTo>
                  <a:cubicBezTo>
                    <a:pt x="3352" y="677"/>
                    <a:pt x="1761" y="1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4116950" y="1214200"/>
              <a:ext cx="425225" cy="512350"/>
            </a:xfrm>
            <a:custGeom>
              <a:avLst/>
              <a:gdLst/>
              <a:ahLst/>
              <a:cxnLst/>
              <a:rect l="l" t="t" r="r" b="b"/>
              <a:pathLst>
                <a:path w="17009" h="20494" extrusionOk="0">
                  <a:moveTo>
                    <a:pt x="12408" y="0"/>
                  </a:moveTo>
                  <a:cubicBezTo>
                    <a:pt x="11800" y="0"/>
                    <a:pt x="11252" y="188"/>
                    <a:pt x="11038" y="297"/>
                  </a:cubicBezTo>
                  <a:lnTo>
                    <a:pt x="986" y="15128"/>
                  </a:lnTo>
                  <a:cubicBezTo>
                    <a:pt x="1" y="16589"/>
                    <a:pt x="549" y="18697"/>
                    <a:pt x="2202" y="19812"/>
                  </a:cubicBezTo>
                  <a:cubicBezTo>
                    <a:pt x="2884" y="20271"/>
                    <a:pt x="3651" y="20493"/>
                    <a:pt x="4387" y="20493"/>
                  </a:cubicBezTo>
                  <a:cubicBezTo>
                    <a:pt x="5437" y="20493"/>
                    <a:pt x="6421" y="20042"/>
                    <a:pt x="7000" y="19183"/>
                  </a:cubicBezTo>
                  <a:lnTo>
                    <a:pt x="16984" y="4342"/>
                  </a:lnTo>
                  <a:cubicBezTo>
                    <a:pt x="17008" y="4232"/>
                    <a:pt x="16977" y="4066"/>
                    <a:pt x="16899" y="3937"/>
                  </a:cubicBezTo>
                  <a:cubicBezTo>
                    <a:pt x="16629" y="3325"/>
                    <a:pt x="14915" y="2998"/>
                    <a:pt x="14492" y="1584"/>
                  </a:cubicBezTo>
                  <a:cubicBezTo>
                    <a:pt x="14114" y="326"/>
                    <a:pt x="13210" y="0"/>
                    <a:pt x="1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4384800" y="1214875"/>
              <a:ext cx="159525" cy="116700"/>
            </a:xfrm>
            <a:custGeom>
              <a:avLst/>
              <a:gdLst/>
              <a:ahLst/>
              <a:cxnLst/>
              <a:rect l="l" t="t" r="r" b="b"/>
              <a:pathLst>
                <a:path w="6381" h="4668" extrusionOk="0">
                  <a:moveTo>
                    <a:pt x="1708" y="0"/>
                  </a:moveTo>
                  <a:cubicBezTo>
                    <a:pt x="965" y="0"/>
                    <a:pt x="324" y="269"/>
                    <a:pt x="324" y="269"/>
                  </a:cubicBezTo>
                  <a:lnTo>
                    <a:pt x="324" y="270"/>
                  </a:lnTo>
                  <a:cubicBezTo>
                    <a:pt x="0" y="751"/>
                    <a:pt x="1731" y="1509"/>
                    <a:pt x="2740" y="3112"/>
                  </a:cubicBezTo>
                  <a:cubicBezTo>
                    <a:pt x="3458" y="4253"/>
                    <a:pt x="4651" y="4668"/>
                    <a:pt x="5447" y="4668"/>
                  </a:cubicBezTo>
                  <a:cubicBezTo>
                    <a:pt x="5828" y="4668"/>
                    <a:pt x="6118" y="4573"/>
                    <a:pt x="6223" y="4418"/>
                  </a:cubicBezTo>
                  <a:cubicBezTo>
                    <a:pt x="6381" y="4185"/>
                    <a:pt x="6217" y="3724"/>
                    <a:pt x="5627" y="3393"/>
                  </a:cubicBezTo>
                  <a:cubicBezTo>
                    <a:pt x="4837" y="2950"/>
                    <a:pt x="4070" y="2538"/>
                    <a:pt x="3778" y="1557"/>
                  </a:cubicBezTo>
                  <a:cubicBezTo>
                    <a:pt x="3404" y="304"/>
                    <a:pt x="2498" y="0"/>
                    <a:pt x="1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4676800" y="1091975"/>
              <a:ext cx="44450" cy="15525"/>
            </a:xfrm>
            <a:custGeom>
              <a:avLst/>
              <a:gdLst/>
              <a:ahLst/>
              <a:cxnLst/>
              <a:rect l="l" t="t" r="r" b="b"/>
              <a:pathLst>
                <a:path w="1778" h="621" fill="none" extrusionOk="0">
                  <a:moveTo>
                    <a:pt x="1" y="0"/>
                  </a:moveTo>
                  <a:cubicBezTo>
                    <a:pt x="1" y="0"/>
                    <a:pt x="1122" y="620"/>
                    <a:pt x="1778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4650425" y="1131900"/>
              <a:ext cx="44425" cy="15525"/>
            </a:xfrm>
            <a:custGeom>
              <a:avLst/>
              <a:gdLst/>
              <a:ahLst/>
              <a:cxnLst/>
              <a:rect l="l" t="t" r="r" b="b"/>
              <a:pathLst>
                <a:path w="1777" h="621" fill="none" extrusionOk="0">
                  <a:moveTo>
                    <a:pt x="1" y="0"/>
                  </a:moveTo>
                  <a:cubicBezTo>
                    <a:pt x="1" y="0"/>
                    <a:pt x="1122" y="621"/>
                    <a:pt x="1777" y="601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4623025" y="1171725"/>
              <a:ext cx="44450" cy="15525"/>
            </a:xfrm>
            <a:custGeom>
              <a:avLst/>
              <a:gdLst/>
              <a:ahLst/>
              <a:cxnLst/>
              <a:rect l="l" t="t" r="r" b="b"/>
              <a:pathLst>
                <a:path w="1778" h="621" fill="none" extrusionOk="0">
                  <a:moveTo>
                    <a:pt x="0" y="0"/>
                  </a:moveTo>
                  <a:cubicBezTo>
                    <a:pt x="0" y="0"/>
                    <a:pt x="1121" y="621"/>
                    <a:pt x="1778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4596650" y="1211700"/>
              <a:ext cx="44450" cy="15475"/>
            </a:xfrm>
            <a:custGeom>
              <a:avLst/>
              <a:gdLst/>
              <a:ahLst/>
              <a:cxnLst/>
              <a:rect l="l" t="t" r="r" b="b"/>
              <a:pathLst>
                <a:path w="1778" h="619" fill="none" extrusionOk="0">
                  <a:moveTo>
                    <a:pt x="1" y="0"/>
                  </a:moveTo>
                  <a:cubicBezTo>
                    <a:pt x="1" y="0"/>
                    <a:pt x="1122" y="619"/>
                    <a:pt x="1778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4569625" y="1253125"/>
              <a:ext cx="44425" cy="15500"/>
            </a:xfrm>
            <a:custGeom>
              <a:avLst/>
              <a:gdLst/>
              <a:ahLst/>
              <a:cxnLst/>
              <a:rect l="l" t="t" r="r" b="b"/>
              <a:pathLst>
                <a:path w="1777" h="620" fill="none" extrusionOk="0">
                  <a:moveTo>
                    <a:pt x="1" y="1"/>
                  </a:moveTo>
                  <a:cubicBezTo>
                    <a:pt x="1" y="1"/>
                    <a:pt x="1122" y="620"/>
                    <a:pt x="1777" y="600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4543275" y="1293075"/>
              <a:ext cx="44400" cy="15525"/>
            </a:xfrm>
            <a:custGeom>
              <a:avLst/>
              <a:gdLst/>
              <a:ahLst/>
              <a:cxnLst/>
              <a:rect l="l" t="t" r="r" b="b"/>
              <a:pathLst>
                <a:path w="1776" h="621" fill="none" extrusionOk="0">
                  <a:moveTo>
                    <a:pt x="0" y="0"/>
                  </a:moveTo>
                  <a:cubicBezTo>
                    <a:pt x="0" y="0"/>
                    <a:pt x="1121" y="620"/>
                    <a:pt x="1776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4515850" y="1332900"/>
              <a:ext cx="44450" cy="15525"/>
            </a:xfrm>
            <a:custGeom>
              <a:avLst/>
              <a:gdLst/>
              <a:ahLst/>
              <a:cxnLst/>
              <a:rect l="l" t="t" r="r" b="b"/>
              <a:pathLst>
                <a:path w="1778" h="621" fill="none" extrusionOk="0">
                  <a:moveTo>
                    <a:pt x="1" y="0"/>
                  </a:moveTo>
                  <a:cubicBezTo>
                    <a:pt x="1" y="0"/>
                    <a:pt x="1122" y="620"/>
                    <a:pt x="1778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4489475" y="1372825"/>
              <a:ext cx="44425" cy="15525"/>
            </a:xfrm>
            <a:custGeom>
              <a:avLst/>
              <a:gdLst/>
              <a:ahLst/>
              <a:cxnLst/>
              <a:rect l="l" t="t" r="r" b="b"/>
              <a:pathLst>
                <a:path w="1777" h="621" fill="none" extrusionOk="0">
                  <a:moveTo>
                    <a:pt x="1" y="1"/>
                  </a:moveTo>
                  <a:cubicBezTo>
                    <a:pt x="1" y="1"/>
                    <a:pt x="1122" y="621"/>
                    <a:pt x="1776" y="601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4463300" y="1410900"/>
              <a:ext cx="44400" cy="15475"/>
            </a:xfrm>
            <a:custGeom>
              <a:avLst/>
              <a:gdLst/>
              <a:ahLst/>
              <a:cxnLst/>
              <a:rect l="l" t="t" r="r" b="b"/>
              <a:pathLst>
                <a:path w="1776" h="619" fill="none" extrusionOk="0">
                  <a:moveTo>
                    <a:pt x="0" y="0"/>
                  </a:moveTo>
                  <a:cubicBezTo>
                    <a:pt x="0" y="0"/>
                    <a:pt x="1121" y="619"/>
                    <a:pt x="1776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4436925" y="1450825"/>
              <a:ext cx="44425" cy="15525"/>
            </a:xfrm>
            <a:custGeom>
              <a:avLst/>
              <a:gdLst/>
              <a:ahLst/>
              <a:cxnLst/>
              <a:rect l="l" t="t" r="r" b="b"/>
              <a:pathLst>
                <a:path w="1777" h="621" fill="none" extrusionOk="0">
                  <a:moveTo>
                    <a:pt x="0" y="0"/>
                  </a:moveTo>
                  <a:cubicBezTo>
                    <a:pt x="0" y="0"/>
                    <a:pt x="1121" y="621"/>
                    <a:pt x="1776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4409500" y="1490650"/>
              <a:ext cx="44425" cy="15500"/>
            </a:xfrm>
            <a:custGeom>
              <a:avLst/>
              <a:gdLst/>
              <a:ahLst/>
              <a:cxnLst/>
              <a:rect l="l" t="t" r="r" b="b"/>
              <a:pathLst>
                <a:path w="1777" h="620" fill="none" extrusionOk="0">
                  <a:moveTo>
                    <a:pt x="1" y="0"/>
                  </a:moveTo>
                  <a:cubicBezTo>
                    <a:pt x="1" y="0"/>
                    <a:pt x="1122" y="619"/>
                    <a:pt x="1777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4383125" y="1530575"/>
              <a:ext cx="44425" cy="15525"/>
            </a:xfrm>
            <a:custGeom>
              <a:avLst/>
              <a:gdLst/>
              <a:ahLst/>
              <a:cxnLst/>
              <a:rect l="l" t="t" r="r" b="b"/>
              <a:pathLst>
                <a:path w="1777" h="621" fill="none" extrusionOk="0">
                  <a:moveTo>
                    <a:pt x="1" y="1"/>
                  </a:moveTo>
                  <a:cubicBezTo>
                    <a:pt x="1" y="1"/>
                    <a:pt x="1122" y="621"/>
                    <a:pt x="1777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4356225" y="1569625"/>
              <a:ext cx="44450" cy="15525"/>
            </a:xfrm>
            <a:custGeom>
              <a:avLst/>
              <a:gdLst/>
              <a:ahLst/>
              <a:cxnLst/>
              <a:rect l="l" t="t" r="r" b="b"/>
              <a:pathLst>
                <a:path w="1778" h="621" fill="none" extrusionOk="0">
                  <a:moveTo>
                    <a:pt x="1" y="0"/>
                  </a:moveTo>
                  <a:cubicBezTo>
                    <a:pt x="1" y="0"/>
                    <a:pt x="1123" y="620"/>
                    <a:pt x="1778" y="600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4329850" y="1609575"/>
              <a:ext cx="44450" cy="15550"/>
            </a:xfrm>
            <a:custGeom>
              <a:avLst/>
              <a:gdLst/>
              <a:ahLst/>
              <a:cxnLst/>
              <a:rect l="l" t="t" r="r" b="b"/>
              <a:pathLst>
                <a:path w="1778" h="622" fill="none" extrusionOk="0">
                  <a:moveTo>
                    <a:pt x="1" y="1"/>
                  </a:moveTo>
                  <a:cubicBezTo>
                    <a:pt x="1" y="1"/>
                    <a:pt x="1122" y="621"/>
                    <a:pt x="1778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4302475" y="1649400"/>
              <a:ext cx="44425" cy="15500"/>
            </a:xfrm>
            <a:custGeom>
              <a:avLst/>
              <a:gdLst/>
              <a:ahLst/>
              <a:cxnLst/>
              <a:rect l="l" t="t" r="r" b="b"/>
              <a:pathLst>
                <a:path w="1777" h="620" fill="none" extrusionOk="0">
                  <a:moveTo>
                    <a:pt x="1" y="1"/>
                  </a:moveTo>
                  <a:cubicBezTo>
                    <a:pt x="1" y="1"/>
                    <a:pt x="1122" y="620"/>
                    <a:pt x="1776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4276075" y="1689350"/>
              <a:ext cx="44450" cy="15525"/>
            </a:xfrm>
            <a:custGeom>
              <a:avLst/>
              <a:gdLst/>
              <a:ahLst/>
              <a:cxnLst/>
              <a:rect l="l" t="t" r="r" b="b"/>
              <a:pathLst>
                <a:path w="1778" h="621" fill="none" extrusionOk="0">
                  <a:moveTo>
                    <a:pt x="0" y="0"/>
                  </a:moveTo>
                  <a:cubicBezTo>
                    <a:pt x="0" y="0"/>
                    <a:pt x="1123" y="620"/>
                    <a:pt x="1778" y="599"/>
                  </a:cubicBezTo>
                </a:path>
              </a:pathLst>
            </a:custGeom>
            <a:noFill/>
            <a:ln w="27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4368125" y="934025"/>
              <a:ext cx="205875" cy="305325"/>
            </a:xfrm>
            <a:custGeom>
              <a:avLst/>
              <a:gdLst/>
              <a:ahLst/>
              <a:cxnLst/>
              <a:rect l="l" t="t" r="r" b="b"/>
              <a:pathLst>
                <a:path w="8235" h="12213" extrusionOk="0">
                  <a:moveTo>
                    <a:pt x="8235" y="1"/>
                  </a:moveTo>
                  <a:lnTo>
                    <a:pt x="8235" y="1"/>
                  </a:lnTo>
                  <a:cubicBezTo>
                    <a:pt x="5364" y="3984"/>
                    <a:pt x="2617" y="8056"/>
                    <a:pt x="1" y="12212"/>
                  </a:cubicBezTo>
                  <a:cubicBezTo>
                    <a:pt x="2873" y="8229"/>
                    <a:pt x="5619" y="4155"/>
                    <a:pt x="82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4116675" y="1309225"/>
              <a:ext cx="205875" cy="305300"/>
            </a:xfrm>
            <a:custGeom>
              <a:avLst/>
              <a:gdLst/>
              <a:ahLst/>
              <a:cxnLst/>
              <a:rect l="l" t="t" r="r" b="b"/>
              <a:pathLst>
                <a:path w="8235" h="12212" extrusionOk="0">
                  <a:moveTo>
                    <a:pt x="8234" y="0"/>
                  </a:moveTo>
                  <a:cubicBezTo>
                    <a:pt x="5363" y="3984"/>
                    <a:pt x="2616" y="8056"/>
                    <a:pt x="0" y="12212"/>
                  </a:cubicBezTo>
                  <a:cubicBezTo>
                    <a:pt x="2872" y="8229"/>
                    <a:pt x="5617" y="4155"/>
                    <a:pt x="8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4602800" y="891300"/>
              <a:ext cx="155050" cy="106000"/>
            </a:xfrm>
            <a:custGeom>
              <a:avLst/>
              <a:gdLst/>
              <a:ahLst/>
              <a:cxnLst/>
              <a:rect l="l" t="t" r="r" b="b"/>
              <a:pathLst>
                <a:path w="6202" h="4240" extrusionOk="0">
                  <a:moveTo>
                    <a:pt x="1" y="0"/>
                  </a:moveTo>
                  <a:lnTo>
                    <a:pt x="1" y="0"/>
                  </a:lnTo>
                  <a:cubicBezTo>
                    <a:pt x="1384" y="2081"/>
                    <a:pt x="3775" y="3676"/>
                    <a:pt x="6201" y="4240"/>
                  </a:cubicBezTo>
                  <a:cubicBezTo>
                    <a:pt x="3833" y="3346"/>
                    <a:pt x="1667" y="19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4269375" y="1255975"/>
              <a:ext cx="124575" cy="184725"/>
            </a:xfrm>
            <a:custGeom>
              <a:avLst/>
              <a:gdLst/>
              <a:ahLst/>
              <a:cxnLst/>
              <a:rect l="l" t="t" r="r" b="b"/>
              <a:pathLst>
                <a:path w="4983" h="7389" extrusionOk="0">
                  <a:moveTo>
                    <a:pt x="4983" y="1"/>
                  </a:moveTo>
                  <a:cubicBezTo>
                    <a:pt x="3197" y="2375"/>
                    <a:pt x="1532" y="4842"/>
                    <a:pt x="1" y="7389"/>
                  </a:cubicBezTo>
                  <a:cubicBezTo>
                    <a:pt x="1788" y="5014"/>
                    <a:pt x="3452" y="2546"/>
                    <a:pt x="4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4150950" y="1619825"/>
              <a:ext cx="58875" cy="87125"/>
            </a:xfrm>
            <a:custGeom>
              <a:avLst/>
              <a:gdLst/>
              <a:ahLst/>
              <a:cxnLst/>
              <a:rect l="l" t="t" r="r" b="b"/>
              <a:pathLst>
                <a:path w="2355" h="3485" extrusionOk="0">
                  <a:moveTo>
                    <a:pt x="85" y="1"/>
                  </a:moveTo>
                  <a:lnTo>
                    <a:pt x="85" y="1"/>
                  </a:lnTo>
                  <a:cubicBezTo>
                    <a:pt x="0" y="366"/>
                    <a:pt x="31" y="752"/>
                    <a:pt x="116" y="1118"/>
                  </a:cubicBezTo>
                  <a:cubicBezTo>
                    <a:pt x="377" y="2229"/>
                    <a:pt x="1296" y="3111"/>
                    <a:pt x="2355" y="3485"/>
                  </a:cubicBezTo>
                  <a:cubicBezTo>
                    <a:pt x="2278" y="3430"/>
                    <a:pt x="2202" y="3378"/>
                    <a:pt x="2126" y="3327"/>
                  </a:cubicBezTo>
                  <a:cubicBezTo>
                    <a:pt x="2087" y="3299"/>
                    <a:pt x="1998" y="3234"/>
                    <a:pt x="1959" y="3207"/>
                  </a:cubicBezTo>
                  <a:cubicBezTo>
                    <a:pt x="1923" y="3183"/>
                    <a:pt x="1829" y="3108"/>
                    <a:pt x="1795" y="3082"/>
                  </a:cubicBezTo>
                  <a:cubicBezTo>
                    <a:pt x="1768" y="3063"/>
                    <a:pt x="1713" y="3020"/>
                    <a:pt x="1688" y="2997"/>
                  </a:cubicBezTo>
                  <a:cubicBezTo>
                    <a:pt x="1593" y="2922"/>
                    <a:pt x="1494" y="2834"/>
                    <a:pt x="1405" y="2754"/>
                  </a:cubicBezTo>
                  <a:cubicBezTo>
                    <a:pt x="1268" y="2624"/>
                    <a:pt x="1130" y="2485"/>
                    <a:pt x="1009" y="2341"/>
                  </a:cubicBezTo>
                  <a:cubicBezTo>
                    <a:pt x="455" y="1692"/>
                    <a:pt x="113" y="859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20"/>
          <p:cNvGrpSpPr/>
          <p:nvPr/>
        </p:nvGrpSpPr>
        <p:grpSpPr>
          <a:xfrm rot="1474185" flipH="1">
            <a:off x="-143510" y="3678590"/>
            <a:ext cx="1245976" cy="1778932"/>
            <a:chOff x="3718950" y="3074938"/>
            <a:chExt cx="253475" cy="361900"/>
          </a:xfrm>
        </p:grpSpPr>
        <p:sp>
          <p:nvSpPr>
            <p:cNvPr id="1513" name="Google Shape;1513;p20"/>
            <p:cNvSpPr/>
            <p:nvPr/>
          </p:nvSpPr>
          <p:spPr>
            <a:xfrm>
              <a:off x="3722875" y="3112088"/>
              <a:ext cx="249550" cy="324750"/>
            </a:xfrm>
            <a:custGeom>
              <a:avLst/>
              <a:gdLst/>
              <a:ahLst/>
              <a:cxnLst/>
              <a:rect l="l" t="t" r="r" b="b"/>
              <a:pathLst>
                <a:path w="9982" h="12990" extrusionOk="0">
                  <a:moveTo>
                    <a:pt x="7120" y="0"/>
                  </a:moveTo>
                  <a:cubicBezTo>
                    <a:pt x="7004" y="0"/>
                    <a:pt x="6921" y="29"/>
                    <a:pt x="6883" y="90"/>
                  </a:cubicBezTo>
                  <a:cubicBezTo>
                    <a:pt x="6879" y="97"/>
                    <a:pt x="6875" y="106"/>
                    <a:pt x="6872" y="113"/>
                  </a:cubicBezTo>
                  <a:lnTo>
                    <a:pt x="6870" y="112"/>
                  </a:lnTo>
                  <a:lnTo>
                    <a:pt x="81" y="11106"/>
                  </a:lnTo>
                  <a:lnTo>
                    <a:pt x="87" y="11109"/>
                  </a:lnTo>
                  <a:cubicBezTo>
                    <a:pt x="0" y="11327"/>
                    <a:pt x="551" y="11884"/>
                    <a:pt x="1346" y="12374"/>
                  </a:cubicBezTo>
                  <a:cubicBezTo>
                    <a:pt x="1967" y="12757"/>
                    <a:pt x="2557" y="12990"/>
                    <a:pt x="2860" y="12990"/>
                  </a:cubicBezTo>
                  <a:cubicBezTo>
                    <a:pt x="2955" y="12990"/>
                    <a:pt x="3022" y="12967"/>
                    <a:pt x="3053" y="12918"/>
                  </a:cubicBezTo>
                  <a:cubicBezTo>
                    <a:pt x="3057" y="12910"/>
                    <a:pt x="3060" y="12903"/>
                    <a:pt x="3063" y="12896"/>
                  </a:cubicBezTo>
                  <a:lnTo>
                    <a:pt x="9829" y="1939"/>
                  </a:lnTo>
                  <a:lnTo>
                    <a:pt x="9825" y="1936"/>
                  </a:lnTo>
                  <a:cubicBezTo>
                    <a:pt x="9830" y="1931"/>
                    <a:pt x="9836" y="1923"/>
                    <a:pt x="9840" y="1916"/>
                  </a:cubicBezTo>
                  <a:cubicBezTo>
                    <a:pt x="9981" y="1686"/>
                    <a:pt x="9435" y="1092"/>
                    <a:pt x="8617" y="588"/>
                  </a:cubicBezTo>
                  <a:cubicBezTo>
                    <a:pt x="8019" y="219"/>
                    <a:pt x="7441" y="0"/>
                    <a:pt x="7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3718950" y="3109638"/>
              <a:ext cx="249550" cy="324775"/>
            </a:xfrm>
            <a:custGeom>
              <a:avLst/>
              <a:gdLst/>
              <a:ahLst/>
              <a:cxnLst/>
              <a:rect l="l" t="t" r="r" b="b"/>
              <a:pathLst>
                <a:path w="9982" h="12991" extrusionOk="0">
                  <a:moveTo>
                    <a:pt x="7122" y="1"/>
                  </a:moveTo>
                  <a:cubicBezTo>
                    <a:pt x="7004" y="1"/>
                    <a:pt x="6921" y="30"/>
                    <a:pt x="6883" y="92"/>
                  </a:cubicBezTo>
                  <a:cubicBezTo>
                    <a:pt x="6879" y="99"/>
                    <a:pt x="6875" y="106"/>
                    <a:pt x="6872" y="115"/>
                  </a:cubicBezTo>
                  <a:lnTo>
                    <a:pt x="6869" y="113"/>
                  </a:lnTo>
                  <a:lnTo>
                    <a:pt x="81" y="11107"/>
                  </a:lnTo>
                  <a:lnTo>
                    <a:pt x="87" y="11110"/>
                  </a:lnTo>
                  <a:cubicBezTo>
                    <a:pt x="0" y="11329"/>
                    <a:pt x="552" y="11884"/>
                    <a:pt x="1346" y="12375"/>
                  </a:cubicBezTo>
                  <a:cubicBezTo>
                    <a:pt x="1966" y="12758"/>
                    <a:pt x="2557" y="12990"/>
                    <a:pt x="2860" y="12990"/>
                  </a:cubicBezTo>
                  <a:cubicBezTo>
                    <a:pt x="2955" y="12990"/>
                    <a:pt x="3023" y="12967"/>
                    <a:pt x="3053" y="12918"/>
                  </a:cubicBezTo>
                  <a:cubicBezTo>
                    <a:pt x="3057" y="12912"/>
                    <a:pt x="3060" y="12905"/>
                    <a:pt x="3063" y="12898"/>
                  </a:cubicBezTo>
                  <a:lnTo>
                    <a:pt x="9829" y="1941"/>
                  </a:lnTo>
                  <a:lnTo>
                    <a:pt x="9825" y="1938"/>
                  </a:lnTo>
                  <a:cubicBezTo>
                    <a:pt x="9830" y="1931"/>
                    <a:pt x="9835" y="1923"/>
                    <a:pt x="9841" y="1916"/>
                  </a:cubicBezTo>
                  <a:cubicBezTo>
                    <a:pt x="9982" y="1687"/>
                    <a:pt x="9435" y="1093"/>
                    <a:pt x="8617" y="590"/>
                  </a:cubicBezTo>
                  <a:cubicBezTo>
                    <a:pt x="8020" y="220"/>
                    <a:pt x="7443" y="1"/>
                    <a:pt x="7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3738200" y="3132338"/>
              <a:ext cx="214175" cy="272175"/>
            </a:xfrm>
            <a:custGeom>
              <a:avLst/>
              <a:gdLst/>
              <a:ahLst/>
              <a:cxnLst/>
              <a:rect l="l" t="t" r="r" b="b"/>
              <a:pathLst>
                <a:path w="8567" h="10887" extrusionOk="0">
                  <a:moveTo>
                    <a:pt x="5608" y="1"/>
                  </a:moveTo>
                  <a:lnTo>
                    <a:pt x="81" y="9004"/>
                  </a:lnTo>
                  <a:lnTo>
                    <a:pt x="87" y="9006"/>
                  </a:lnTo>
                  <a:cubicBezTo>
                    <a:pt x="0" y="9224"/>
                    <a:pt x="551" y="9781"/>
                    <a:pt x="1346" y="10271"/>
                  </a:cubicBezTo>
                  <a:cubicBezTo>
                    <a:pt x="1967" y="10654"/>
                    <a:pt x="2557" y="10886"/>
                    <a:pt x="2860" y="10886"/>
                  </a:cubicBezTo>
                  <a:cubicBezTo>
                    <a:pt x="2955" y="10886"/>
                    <a:pt x="3022" y="10863"/>
                    <a:pt x="3053" y="10814"/>
                  </a:cubicBezTo>
                  <a:cubicBezTo>
                    <a:pt x="3057" y="10808"/>
                    <a:pt x="3060" y="10801"/>
                    <a:pt x="3063" y="10792"/>
                  </a:cubicBezTo>
                  <a:lnTo>
                    <a:pt x="8567" y="1829"/>
                  </a:lnTo>
                  <a:lnTo>
                    <a:pt x="7728" y="1534"/>
                  </a:lnTo>
                  <a:cubicBezTo>
                    <a:pt x="7203" y="1299"/>
                    <a:pt x="6712" y="997"/>
                    <a:pt x="6264" y="636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3789200" y="3199738"/>
              <a:ext cx="108600" cy="141975"/>
            </a:xfrm>
            <a:custGeom>
              <a:avLst/>
              <a:gdLst/>
              <a:ahLst/>
              <a:cxnLst/>
              <a:rect l="l" t="t" r="r" b="b"/>
              <a:pathLst>
                <a:path w="4344" h="5679" extrusionOk="0">
                  <a:moveTo>
                    <a:pt x="3728" y="0"/>
                  </a:moveTo>
                  <a:cubicBezTo>
                    <a:pt x="3206" y="0"/>
                    <a:pt x="2213" y="967"/>
                    <a:pt x="1365" y="2342"/>
                  </a:cubicBezTo>
                  <a:cubicBezTo>
                    <a:pt x="412" y="3884"/>
                    <a:pt x="1" y="5359"/>
                    <a:pt x="447" y="5634"/>
                  </a:cubicBezTo>
                  <a:cubicBezTo>
                    <a:pt x="496" y="5664"/>
                    <a:pt x="553" y="5679"/>
                    <a:pt x="617" y="5679"/>
                  </a:cubicBezTo>
                  <a:cubicBezTo>
                    <a:pt x="1139" y="5679"/>
                    <a:pt x="2131" y="4712"/>
                    <a:pt x="2980" y="3337"/>
                  </a:cubicBezTo>
                  <a:cubicBezTo>
                    <a:pt x="3932" y="1795"/>
                    <a:pt x="4344" y="320"/>
                    <a:pt x="3898" y="45"/>
                  </a:cubicBezTo>
                  <a:cubicBezTo>
                    <a:pt x="3849" y="15"/>
                    <a:pt x="3792" y="0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3750600" y="3331738"/>
              <a:ext cx="79100" cy="54050"/>
            </a:xfrm>
            <a:custGeom>
              <a:avLst/>
              <a:gdLst/>
              <a:ahLst/>
              <a:cxnLst/>
              <a:rect l="l" t="t" r="r" b="b"/>
              <a:pathLst>
                <a:path w="3164" h="2162" extrusionOk="0">
                  <a:moveTo>
                    <a:pt x="204" y="0"/>
                  </a:moveTo>
                  <a:lnTo>
                    <a:pt x="1" y="302"/>
                  </a:lnTo>
                  <a:cubicBezTo>
                    <a:pt x="21" y="341"/>
                    <a:pt x="270" y="849"/>
                    <a:pt x="1218" y="1435"/>
                  </a:cubicBezTo>
                  <a:cubicBezTo>
                    <a:pt x="1672" y="1714"/>
                    <a:pt x="2187" y="1974"/>
                    <a:pt x="2955" y="2161"/>
                  </a:cubicBezTo>
                  <a:lnTo>
                    <a:pt x="3164" y="1851"/>
                  </a:lnTo>
                  <a:cubicBezTo>
                    <a:pt x="1037" y="1333"/>
                    <a:pt x="228" y="49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3743150" y="3344463"/>
              <a:ext cx="79075" cy="54025"/>
            </a:xfrm>
            <a:custGeom>
              <a:avLst/>
              <a:gdLst/>
              <a:ahLst/>
              <a:cxnLst/>
              <a:rect l="l" t="t" r="r" b="b"/>
              <a:pathLst>
                <a:path w="3163" h="2161" extrusionOk="0">
                  <a:moveTo>
                    <a:pt x="202" y="0"/>
                  </a:moveTo>
                  <a:lnTo>
                    <a:pt x="1" y="303"/>
                  </a:lnTo>
                  <a:cubicBezTo>
                    <a:pt x="20" y="342"/>
                    <a:pt x="269" y="848"/>
                    <a:pt x="1218" y="1435"/>
                  </a:cubicBezTo>
                  <a:cubicBezTo>
                    <a:pt x="1670" y="1714"/>
                    <a:pt x="2187" y="1973"/>
                    <a:pt x="2955" y="2160"/>
                  </a:cubicBezTo>
                  <a:lnTo>
                    <a:pt x="3162" y="1851"/>
                  </a:lnTo>
                  <a:cubicBezTo>
                    <a:pt x="1037" y="1332"/>
                    <a:pt x="228" y="49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3869650" y="3138963"/>
              <a:ext cx="79075" cy="54075"/>
            </a:xfrm>
            <a:custGeom>
              <a:avLst/>
              <a:gdLst/>
              <a:ahLst/>
              <a:cxnLst/>
              <a:rect l="l" t="t" r="r" b="b"/>
              <a:pathLst>
                <a:path w="3163" h="2163" extrusionOk="0">
                  <a:moveTo>
                    <a:pt x="202" y="1"/>
                  </a:moveTo>
                  <a:lnTo>
                    <a:pt x="1" y="303"/>
                  </a:lnTo>
                  <a:cubicBezTo>
                    <a:pt x="19" y="342"/>
                    <a:pt x="268" y="850"/>
                    <a:pt x="1218" y="1435"/>
                  </a:cubicBezTo>
                  <a:cubicBezTo>
                    <a:pt x="1670" y="1715"/>
                    <a:pt x="2186" y="1975"/>
                    <a:pt x="2955" y="2162"/>
                  </a:cubicBezTo>
                  <a:lnTo>
                    <a:pt x="3162" y="1851"/>
                  </a:lnTo>
                  <a:cubicBezTo>
                    <a:pt x="1037" y="1333"/>
                    <a:pt x="228" y="50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3862175" y="3151713"/>
              <a:ext cx="79050" cy="54025"/>
            </a:xfrm>
            <a:custGeom>
              <a:avLst/>
              <a:gdLst/>
              <a:ahLst/>
              <a:cxnLst/>
              <a:rect l="l" t="t" r="r" b="b"/>
              <a:pathLst>
                <a:path w="3162" h="2161" extrusionOk="0">
                  <a:moveTo>
                    <a:pt x="203" y="0"/>
                  </a:moveTo>
                  <a:lnTo>
                    <a:pt x="0" y="302"/>
                  </a:lnTo>
                  <a:cubicBezTo>
                    <a:pt x="20" y="341"/>
                    <a:pt x="269" y="848"/>
                    <a:pt x="1218" y="1433"/>
                  </a:cubicBezTo>
                  <a:cubicBezTo>
                    <a:pt x="1670" y="1714"/>
                    <a:pt x="2186" y="1973"/>
                    <a:pt x="2955" y="2160"/>
                  </a:cubicBezTo>
                  <a:lnTo>
                    <a:pt x="3162" y="1849"/>
                  </a:lnTo>
                  <a:cubicBezTo>
                    <a:pt x="1036" y="1331"/>
                    <a:pt x="228" y="49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3887500" y="3109638"/>
              <a:ext cx="81000" cy="50175"/>
            </a:xfrm>
            <a:custGeom>
              <a:avLst/>
              <a:gdLst/>
              <a:ahLst/>
              <a:cxnLst/>
              <a:rect l="l" t="t" r="r" b="b"/>
              <a:pathLst>
                <a:path w="3240" h="2007" extrusionOk="0">
                  <a:moveTo>
                    <a:pt x="380" y="1"/>
                  </a:moveTo>
                  <a:cubicBezTo>
                    <a:pt x="262" y="1"/>
                    <a:pt x="179" y="30"/>
                    <a:pt x="141" y="92"/>
                  </a:cubicBezTo>
                  <a:cubicBezTo>
                    <a:pt x="0" y="320"/>
                    <a:pt x="547" y="915"/>
                    <a:pt x="1363" y="1418"/>
                  </a:cubicBezTo>
                  <a:cubicBezTo>
                    <a:pt x="1962" y="1789"/>
                    <a:pt x="2539" y="2006"/>
                    <a:pt x="2861" y="2006"/>
                  </a:cubicBezTo>
                  <a:cubicBezTo>
                    <a:pt x="2978" y="2006"/>
                    <a:pt x="3061" y="1977"/>
                    <a:pt x="3099" y="1916"/>
                  </a:cubicBezTo>
                  <a:cubicBezTo>
                    <a:pt x="3240" y="1687"/>
                    <a:pt x="2693" y="1093"/>
                    <a:pt x="1875" y="590"/>
                  </a:cubicBezTo>
                  <a:cubicBezTo>
                    <a:pt x="1278" y="220"/>
                    <a:pt x="701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3903175" y="3074938"/>
              <a:ext cx="67700" cy="76925"/>
            </a:xfrm>
            <a:custGeom>
              <a:avLst/>
              <a:gdLst/>
              <a:ahLst/>
              <a:cxnLst/>
              <a:rect l="l" t="t" r="r" b="b"/>
              <a:pathLst>
                <a:path w="2708" h="3077" extrusionOk="0">
                  <a:moveTo>
                    <a:pt x="2161" y="0"/>
                  </a:moveTo>
                  <a:lnTo>
                    <a:pt x="60" y="1675"/>
                  </a:lnTo>
                  <a:lnTo>
                    <a:pt x="68" y="1680"/>
                  </a:lnTo>
                  <a:cubicBezTo>
                    <a:pt x="58" y="1683"/>
                    <a:pt x="53" y="1687"/>
                    <a:pt x="48" y="1693"/>
                  </a:cubicBezTo>
                  <a:cubicBezTo>
                    <a:pt x="1" y="1770"/>
                    <a:pt x="458" y="2139"/>
                    <a:pt x="1071" y="2517"/>
                  </a:cubicBezTo>
                  <a:cubicBezTo>
                    <a:pt x="1608" y="2848"/>
                    <a:pt x="2085" y="3077"/>
                    <a:pt x="2227" y="3077"/>
                  </a:cubicBezTo>
                  <a:cubicBezTo>
                    <a:pt x="2248" y="3077"/>
                    <a:pt x="2261" y="3072"/>
                    <a:pt x="2267" y="3063"/>
                  </a:cubicBezTo>
                  <a:cubicBezTo>
                    <a:pt x="2272" y="3057"/>
                    <a:pt x="2272" y="3048"/>
                    <a:pt x="2270" y="3040"/>
                  </a:cubicBezTo>
                  <a:lnTo>
                    <a:pt x="2270" y="3040"/>
                  </a:lnTo>
                  <a:lnTo>
                    <a:pt x="2279" y="3045"/>
                  </a:lnTo>
                  <a:lnTo>
                    <a:pt x="2708" y="245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3900200" y="3075413"/>
              <a:ext cx="67650" cy="76925"/>
            </a:xfrm>
            <a:custGeom>
              <a:avLst/>
              <a:gdLst/>
              <a:ahLst/>
              <a:cxnLst/>
              <a:rect l="l" t="t" r="r" b="b"/>
              <a:pathLst>
                <a:path w="2706" h="3077" extrusionOk="0">
                  <a:moveTo>
                    <a:pt x="2160" y="0"/>
                  </a:moveTo>
                  <a:lnTo>
                    <a:pt x="58" y="1675"/>
                  </a:lnTo>
                  <a:lnTo>
                    <a:pt x="66" y="1681"/>
                  </a:lnTo>
                  <a:cubicBezTo>
                    <a:pt x="58" y="1682"/>
                    <a:pt x="51" y="1687"/>
                    <a:pt x="48" y="1692"/>
                  </a:cubicBezTo>
                  <a:cubicBezTo>
                    <a:pt x="0" y="1770"/>
                    <a:pt x="458" y="2140"/>
                    <a:pt x="1071" y="2518"/>
                  </a:cubicBezTo>
                  <a:cubicBezTo>
                    <a:pt x="1606" y="2848"/>
                    <a:pt x="2084" y="3077"/>
                    <a:pt x="2227" y="3077"/>
                  </a:cubicBezTo>
                  <a:cubicBezTo>
                    <a:pt x="2247" y="3077"/>
                    <a:pt x="2261" y="3072"/>
                    <a:pt x="2267" y="3062"/>
                  </a:cubicBezTo>
                  <a:cubicBezTo>
                    <a:pt x="2270" y="3056"/>
                    <a:pt x="2271" y="3049"/>
                    <a:pt x="2268" y="3039"/>
                  </a:cubicBezTo>
                  <a:lnTo>
                    <a:pt x="2268" y="3039"/>
                  </a:lnTo>
                  <a:lnTo>
                    <a:pt x="2277" y="3045"/>
                  </a:lnTo>
                  <a:lnTo>
                    <a:pt x="2706" y="245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3770250" y="3262038"/>
              <a:ext cx="37400" cy="60550"/>
            </a:xfrm>
            <a:custGeom>
              <a:avLst/>
              <a:gdLst/>
              <a:ahLst/>
              <a:cxnLst/>
              <a:rect l="l" t="t" r="r" b="b"/>
              <a:pathLst>
                <a:path w="1496" h="2422" extrusionOk="0">
                  <a:moveTo>
                    <a:pt x="1496" y="1"/>
                  </a:moveTo>
                  <a:lnTo>
                    <a:pt x="1496" y="1"/>
                  </a:lnTo>
                  <a:cubicBezTo>
                    <a:pt x="1206" y="378"/>
                    <a:pt x="947" y="776"/>
                    <a:pt x="697" y="1179"/>
                  </a:cubicBezTo>
                  <a:cubicBezTo>
                    <a:pt x="448" y="1584"/>
                    <a:pt x="209" y="1994"/>
                    <a:pt x="1" y="2421"/>
                  </a:cubicBezTo>
                  <a:cubicBezTo>
                    <a:pt x="290" y="2043"/>
                    <a:pt x="549" y="1645"/>
                    <a:pt x="799" y="1243"/>
                  </a:cubicBezTo>
                  <a:cubicBezTo>
                    <a:pt x="1047" y="837"/>
                    <a:pt x="1287" y="428"/>
                    <a:pt x="1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3914650" y="3093613"/>
              <a:ext cx="26400" cy="20125"/>
            </a:xfrm>
            <a:custGeom>
              <a:avLst/>
              <a:gdLst/>
              <a:ahLst/>
              <a:cxnLst/>
              <a:rect l="l" t="t" r="r" b="b"/>
              <a:pathLst>
                <a:path w="1056" h="805" extrusionOk="0">
                  <a:moveTo>
                    <a:pt x="1056" y="0"/>
                  </a:moveTo>
                  <a:lnTo>
                    <a:pt x="1056" y="0"/>
                  </a:lnTo>
                  <a:cubicBezTo>
                    <a:pt x="853" y="97"/>
                    <a:pt x="670" y="222"/>
                    <a:pt x="492" y="356"/>
                  </a:cubicBezTo>
                  <a:cubicBezTo>
                    <a:pt x="316" y="492"/>
                    <a:pt x="148" y="635"/>
                    <a:pt x="1" y="805"/>
                  </a:cubicBezTo>
                  <a:cubicBezTo>
                    <a:pt x="204" y="710"/>
                    <a:pt x="386" y="584"/>
                    <a:pt x="565" y="451"/>
                  </a:cubicBezTo>
                  <a:cubicBezTo>
                    <a:pt x="740" y="314"/>
                    <a:pt x="910" y="171"/>
                    <a:pt x="1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3852425" y="3128963"/>
              <a:ext cx="34300" cy="55500"/>
            </a:xfrm>
            <a:custGeom>
              <a:avLst/>
              <a:gdLst/>
              <a:ahLst/>
              <a:cxnLst/>
              <a:rect l="l" t="t" r="r" b="b"/>
              <a:pathLst>
                <a:path w="1372" h="2220" extrusionOk="0">
                  <a:moveTo>
                    <a:pt x="1372" y="1"/>
                  </a:moveTo>
                  <a:cubicBezTo>
                    <a:pt x="1103" y="345"/>
                    <a:pt x="865" y="709"/>
                    <a:pt x="635" y="1079"/>
                  </a:cubicBezTo>
                  <a:cubicBezTo>
                    <a:pt x="408" y="1450"/>
                    <a:pt x="189" y="1825"/>
                    <a:pt x="0" y="2220"/>
                  </a:cubicBezTo>
                  <a:cubicBezTo>
                    <a:pt x="269" y="1876"/>
                    <a:pt x="507" y="1512"/>
                    <a:pt x="737" y="1142"/>
                  </a:cubicBezTo>
                  <a:cubicBezTo>
                    <a:pt x="964" y="771"/>
                    <a:pt x="1183" y="395"/>
                    <a:pt x="1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3726400" y="3372163"/>
              <a:ext cx="13075" cy="26600"/>
            </a:xfrm>
            <a:custGeom>
              <a:avLst/>
              <a:gdLst/>
              <a:ahLst/>
              <a:cxnLst/>
              <a:rect l="l" t="t" r="r" b="b"/>
              <a:pathLst>
                <a:path w="523" h="1064" extrusionOk="0">
                  <a:moveTo>
                    <a:pt x="406" y="1"/>
                  </a:moveTo>
                  <a:cubicBezTo>
                    <a:pt x="262" y="150"/>
                    <a:pt x="143" y="320"/>
                    <a:pt x="32" y="493"/>
                  </a:cubicBezTo>
                  <a:cubicBezTo>
                    <a:pt x="0" y="657"/>
                    <a:pt x="100" y="818"/>
                    <a:pt x="222" y="916"/>
                  </a:cubicBezTo>
                  <a:cubicBezTo>
                    <a:pt x="310" y="986"/>
                    <a:pt x="415" y="1035"/>
                    <a:pt x="523" y="1064"/>
                  </a:cubicBezTo>
                  <a:cubicBezTo>
                    <a:pt x="431" y="986"/>
                    <a:pt x="333" y="911"/>
                    <a:pt x="258" y="816"/>
                  </a:cubicBezTo>
                  <a:cubicBezTo>
                    <a:pt x="194" y="735"/>
                    <a:pt x="141" y="639"/>
                    <a:pt x="145" y="536"/>
                  </a:cubicBezTo>
                  <a:lnTo>
                    <a:pt x="145" y="536"/>
                  </a:lnTo>
                  <a:cubicBezTo>
                    <a:pt x="245" y="364"/>
                    <a:pt x="339" y="188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20"/>
          <p:cNvGrpSpPr/>
          <p:nvPr/>
        </p:nvGrpSpPr>
        <p:grpSpPr>
          <a:xfrm>
            <a:off x="8031854" y="-438249"/>
            <a:ext cx="1941557" cy="1955482"/>
            <a:chOff x="3959525" y="3603575"/>
            <a:chExt cx="1258300" cy="1267325"/>
          </a:xfrm>
        </p:grpSpPr>
        <p:sp>
          <p:nvSpPr>
            <p:cNvPr id="1529" name="Google Shape;1529;p20"/>
            <p:cNvSpPr/>
            <p:nvPr/>
          </p:nvSpPr>
          <p:spPr>
            <a:xfrm>
              <a:off x="3994250" y="3864275"/>
              <a:ext cx="704675" cy="913700"/>
            </a:xfrm>
            <a:custGeom>
              <a:avLst/>
              <a:gdLst/>
              <a:ahLst/>
              <a:cxnLst/>
              <a:rect l="l" t="t" r="r" b="b"/>
              <a:pathLst>
                <a:path w="28187" h="36548" extrusionOk="0">
                  <a:moveTo>
                    <a:pt x="2370" y="2804"/>
                  </a:moveTo>
                  <a:cubicBezTo>
                    <a:pt x="2388" y="2804"/>
                    <a:pt x="2406" y="2805"/>
                    <a:pt x="2423" y="2806"/>
                  </a:cubicBezTo>
                  <a:cubicBezTo>
                    <a:pt x="2974" y="2836"/>
                    <a:pt x="3396" y="3305"/>
                    <a:pt x="3367" y="3856"/>
                  </a:cubicBezTo>
                  <a:cubicBezTo>
                    <a:pt x="3338" y="4387"/>
                    <a:pt x="2899" y="4800"/>
                    <a:pt x="2372" y="4800"/>
                  </a:cubicBezTo>
                  <a:cubicBezTo>
                    <a:pt x="2354" y="4800"/>
                    <a:pt x="2335" y="4800"/>
                    <a:pt x="2317" y="4799"/>
                  </a:cubicBezTo>
                  <a:cubicBezTo>
                    <a:pt x="1767" y="4770"/>
                    <a:pt x="1344" y="4299"/>
                    <a:pt x="1374" y="3750"/>
                  </a:cubicBezTo>
                  <a:cubicBezTo>
                    <a:pt x="1402" y="3216"/>
                    <a:pt x="1844" y="2804"/>
                    <a:pt x="2370" y="2804"/>
                  </a:cubicBezTo>
                  <a:close/>
                  <a:moveTo>
                    <a:pt x="4319" y="1"/>
                  </a:moveTo>
                  <a:lnTo>
                    <a:pt x="3477" y="188"/>
                  </a:lnTo>
                  <a:lnTo>
                    <a:pt x="0" y="4226"/>
                  </a:lnTo>
                  <a:lnTo>
                    <a:pt x="27842" y="36548"/>
                  </a:lnTo>
                  <a:lnTo>
                    <a:pt x="28186" y="36079"/>
                  </a:lnTo>
                  <a:lnTo>
                    <a:pt x="43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3959525" y="3868950"/>
              <a:ext cx="730800" cy="1001950"/>
            </a:xfrm>
            <a:custGeom>
              <a:avLst/>
              <a:gdLst/>
              <a:ahLst/>
              <a:cxnLst/>
              <a:rect l="l" t="t" r="r" b="b"/>
              <a:pathLst>
                <a:path w="29232" h="40078" extrusionOk="0">
                  <a:moveTo>
                    <a:pt x="3345" y="2895"/>
                  </a:moveTo>
                  <a:cubicBezTo>
                    <a:pt x="3363" y="2895"/>
                    <a:pt x="3380" y="2895"/>
                    <a:pt x="3398" y="2896"/>
                  </a:cubicBezTo>
                  <a:cubicBezTo>
                    <a:pt x="3949" y="2926"/>
                    <a:pt x="4371" y="3396"/>
                    <a:pt x="4342" y="3947"/>
                  </a:cubicBezTo>
                  <a:cubicBezTo>
                    <a:pt x="4313" y="4478"/>
                    <a:pt x="3874" y="4891"/>
                    <a:pt x="3347" y="4891"/>
                  </a:cubicBezTo>
                  <a:cubicBezTo>
                    <a:pt x="3329" y="4891"/>
                    <a:pt x="3310" y="4890"/>
                    <a:pt x="3291" y="4889"/>
                  </a:cubicBezTo>
                  <a:cubicBezTo>
                    <a:pt x="2742" y="4861"/>
                    <a:pt x="2319" y="4391"/>
                    <a:pt x="2349" y="3840"/>
                  </a:cubicBezTo>
                  <a:cubicBezTo>
                    <a:pt x="2377" y="3308"/>
                    <a:pt x="2818" y="2895"/>
                    <a:pt x="3345" y="2895"/>
                  </a:cubicBezTo>
                  <a:close/>
                  <a:moveTo>
                    <a:pt x="4866" y="1"/>
                  </a:moveTo>
                  <a:lnTo>
                    <a:pt x="0" y="3816"/>
                  </a:lnTo>
                  <a:lnTo>
                    <a:pt x="24055" y="40078"/>
                  </a:lnTo>
                  <a:lnTo>
                    <a:pt x="29231" y="36361"/>
                  </a:lnTo>
                  <a:lnTo>
                    <a:pt x="4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4635825" y="47324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4613850" y="46993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0" y="651"/>
                  </a:moveTo>
                  <a:lnTo>
                    <a:pt x="957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4590250" y="466460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957" y="0"/>
                  </a:moveTo>
                  <a:lnTo>
                    <a:pt x="0" y="65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4568225" y="4631650"/>
              <a:ext cx="24000" cy="16275"/>
            </a:xfrm>
            <a:custGeom>
              <a:avLst/>
              <a:gdLst/>
              <a:ahLst/>
              <a:cxnLst/>
              <a:rect l="l" t="t" r="r" b="b"/>
              <a:pathLst>
                <a:path w="960" h="651" fill="none" extrusionOk="0">
                  <a:moveTo>
                    <a:pt x="1" y="651"/>
                  </a:moveTo>
                  <a:lnTo>
                    <a:pt x="959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4544750" y="45962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4522350" y="4562600"/>
              <a:ext cx="24000" cy="16300"/>
            </a:xfrm>
            <a:custGeom>
              <a:avLst/>
              <a:gdLst/>
              <a:ahLst/>
              <a:cxnLst/>
              <a:rect l="l" t="t" r="r" b="b"/>
              <a:pathLst>
                <a:path w="960" h="652" fill="none" extrusionOk="0">
                  <a:moveTo>
                    <a:pt x="1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4498375" y="45272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4476525" y="449340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0"/>
            <p:cNvSpPr/>
            <p:nvPr/>
          </p:nvSpPr>
          <p:spPr>
            <a:xfrm>
              <a:off x="4453625" y="4460150"/>
              <a:ext cx="23975" cy="16275"/>
            </a:xfrm>
            <a:custGeom>
              <a:avLst/>
              <a:gdLst/>
              <a:ahLst/>
              <a:cxnLst/>
              <a:rect l="l" t="t" r="r" b="b"/>
              <a:pathLst>
                <a:path w="959" h="651" fill="none" extrusionOk="0">
                  <a:moveTo>
                    <a:pt x="0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0"/>
            <p:cNvSpPr/>
            <p:nvPr/>
          </p:nvSpPr>
          <p:spPr>
            <a:xfrm>
              <a:off x="4430325" y="4426225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0"/>
            <p:cNvSpPr/>
            <p:nvPr/>
          </p:nvSpPr>
          <p:spPr>
            <a:xfrm>
              <a:off x="4406725" y="4391400"/>
              <a:ext cx="23950" cy="16325"/>
            </a:xfrm>
            <a:custGeom>
              <a:avLst/>
              <a:gdLst/>
              <a:ahLst/>
              <a:cxnLst/>
              <a:rect l="l" t="t" r="r" b="b"/>
              <a:pathLst>
                <a:path w="958" h="653" fill="none" extrusionOk="0">
                  <a:moveTo>
                    <a:pt x="1" y="652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0"/>
            <p:cNvSpPr/>
            <p:nvPr/>
          </p:nvSpPr>
          <p:spPr>
            <a:xfrm>
              <a:off x="4384750" y="43584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0"/>
            <p:cNvSpPr/>
            <p:nvPr/>
          </p:nvSpPr>
          <p:spPr>
            <a:xfrm>
              <a:off x="4361225" y="43230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0"/>
            <p:cNvSpPr/>
            <p:nvPr/>
          </p:nvSpPr>
          <p:spPr>
            <a:xfrm>
              <a:off x="4338875" y="4289450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1" y="651"/>
                  </a:moveTo>
                  <a:lnTo>
                    <a:pt x="958" y="0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0"/>
            <p:cNvSpPr/>
            <p:nvPr/>
          </p:nvSpPr>
          <p:spPr>
            <a:xfrm>
              <a:off x="4314850" y="4254075"/>
              <a:ext cx="24000" cy="16300"/>
            </a:xfrm>
            <a:custGeom>
              <a:avLst/>
              <a:gdLst/>
              <a:ahLst/>
              <a:cxnLst/>
              <a:rect l="l" t="t" r="r" b="b"/>
              <a:pathLst>
                <a:path w="960" h="652" fill="none" extrusionOk="0">
                  <a:moveTo>
                    <a:pt x="1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0"/>
            <p:cNvSpPr/>
            <p:nvPr/>
          </p:nvSpPr>
          <p:spPr>
            <a:xfrm>
              <a:off x="4293025" y="4220225"/>
              <a:ext cx="23975" cy="16275"/>
            </a:xfrm>
            <a:custGeom>
              <a:avLst/>
              <a:gdLst/>
              <a:ahLst/>
              <a:cxnLst/>
              <a:rect l="l" t="t" r="r" b="b"/>
              <a:pathLst>
                <a:path w="959" h="651" fill="none" extrusionOk="0">
                  <a:moveTo>
                    <a:pt x="0" y="651"/>
                  </a:moveTo>
                  <a:lnTo>
                    <a:pt x="95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4270125" y="4186975"/>
              <a:ext cx="23950" cy="16300"/>
            </a:xfrm>
            <a:custGeom>
              <a:avLst/>
              <a:gdLst/>
              <a:ahLst/>
              <a:cxnLst/>
              <a:rect l="l" t="t" r="r" b="b"/>
              <a:pathLst>
                <a:path w="958" h="652" fill="none" extrusionOk="0">
                  <a:moveTo>
                    <a:pt x="1" y="651"/>
                  </a:moveTo>
                  <a:lnTo>
                    <a:pt x="958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4247725" y="4153675"/>
              <a:ext cx="23950" cy="16275"/>
            </a:xfrm>
            <a:custGeom>
              <a:avLst/>
              <a:gdLst/>
              <a:ahLst/>
              <a:cxnLst/>
              <a:rect l="l" t="t" r="r" b="b"/>
              <a:pathLst>
                <a:path w="958" h="651" fill="none" extrusionOk="0">
                  <a:moveTo>
                    <a:pt x="0" y="651"/>
                  </a:moveTo>
                  <a:lnTo>
                    <a:pt x="957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4223875" y="4119000"/>
              <a:ext cx="26325" cy="17575"/>
            </a:xfrm>
            <a:custGeom>
              <a:avLst/>
              <a:gdLst/>
              <a:ahLst/>
              <a:cxnLst/>
              <a:rect l="l" t="t" r="r" b="b"/>
              <a:pathLst>
                <a:path w="1053" h="703" fill="none" extrusionOk="0">
                  <a:moveTo>
                    <a:pt x="0" y="702"/>
                  </a:moveTo>
                  <a:lnTo>
                    <a:pt x="1052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4201850" y="4085825"/>
              <a:ext cx="25900" cy="17825"/>
            </a:xfrm>
            <a:custGeom>
              <a:avLst/>
              <a:gdLst/>
              <a:ahLst/>
              <a:cxnLst/>
              <a:rect l="l" t="t" r="r" b="b"/>
              <a:pathLst>
                <a:path w="1036" h="713" fill="none" extrusionOk="0">
                  <a:moveTo>
                    <a:pt x="1" y="713"/>
                  </a:moveTo>
                  <a:lnTo>
                    <a:pt x="1035" y="0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4178350" y="4051100"/>
              <a:ext cx="26275" cy="17125"/>
            </a:xfrm>
            <a:custGeom>
              <a:avLst/>
              <a:gdLst/>
              <a:ahLst/>
              <a:cxnLst/>
              <a:rect l="l" t="t" r="r" b="b"/>
              <a:pathLst>
                <a:path w="1051" h="685" fill="none" extrusionOk="0">
                  <a:moveTo>
                    <a:pt x="1" y="684"/>
                  </a:moveTo>
                  <a:lnTo>
                    <a:pt x="1050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4155975" y="4016700"/>
              <a:ext cx="24500" cy="17875"/>
            </a:xfrm>
            <a:custGeom>
              <a:avLst/>
              <a:gdLst/>
              <a:ahLst/>
              <a:cxnLst/>
              <a:rect l="l" t="t" r="r" b="b"/>
              <a:pathLst>
                <a:path w="980" h="715" fill="none" extrusionOk="0">
                  <a:moveTo>
                    <a:pt x="1" y="715"/>
                  </a:moveTo>
                  <a:lnTo>
                    <a:pt x="97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4132000" y="3982425"/>
              <a:ext cx="25225" cy="16825"/>
            </a:xfrm>
            <a:custGeom>
              <a:avLst/>
              <a:gdLst/>
              <a:ahLst/>
              <a:cxnLst/>
              <a:rect l="l" t="t" r="r" b="b"/>
              <a:pathLst>
                <a:path w="1009" h="673" fill="none" extrusionOk="0">
                  <a:moveTo>
                    <a:pt x="0" y="673"/>
                  </a:moveTo>
                  <a:lnTo>
                    <a:pt x="1009" y="1"/>
                  </a:lnTo>
                </a:path>
              </a:pathLst>
            </a:custGeom>
            <a:noFill/>
            <a:ln w="287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4110150" y="3948425"/>
              <a:ext cx="25275" cy="16950"/>
            </a:xfrm>
            <a:custGeom>
              <a:avLst/>
              <a:gdLst/>
              <a:ahLst/>
              <a:cxnLst/>
              <a:rect l="l" t="t" r="r" b="b"/>
              <a:pathLst>
                <a:path w="1011" h="678" fill="none" extrusionOk="0">
                  <a:moveTo>
                    <a:pt x="1" y="677"/>
                  </a:moveTo>
                  <a:lnTo>
                    <a:pt x="1011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4087225" y="3914575"/>
              <a:ext cx="24425" cy="17575"/>
            </a:xfrm>
            <a:custGeom>
              <a:avLst/>
              <a:gdLst/>
              <a:ahLst/>
              <a:cxnLst/>
              <a:rect l="l" t="t" r="r" b="b"/>
              <a:pathLst>
                <a:path w="977" h="703" fill="none" extrusionOk="0">
                  <a:moveTo>
                    <a:pt x="1" y="703"/>
                  </a:moveTo>
                  <a:lnTo>
                    <a:pt x="977" y="1"/>
                  </a:lnTo>
                </a:path>
              </a:pathLst>
            </a:custGeom>
            <a:noFill/>
            <a:ln w="287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4129575" y="4156650"/>
              <a:ext cx="174775" cy="266225"/>
            </a:xfrm>
            <a:custGeom>
              <a:avLst/>
              <a:gdLst/>
              <a:ahLst/>
              <a:cxnLst/>
              <a:rect l="l" t="t" r="r" b="b"/>
              <a:pathLst>
                <a:path w="6991" h="10649" extrusionOk="0">
                  <a:moveTo>
                    <a:pt x="1" y="1"/>
                  </a:moveTo>
                  <a:lnTo>
                    <a:pt x="1" y="1"/>
                  </a:lnTo>
                  <a:cubicBezTo>
                    <a:pt x="553" y="907"/>
                    <a:pt x="1122" y="1804"/>
                    <a:pt x="1692" y="2699"/>
                  </a:cubicBezTo>
                  <a:lnTo>
                    <a:pt x="3423" y="5371"/>
                  </a:lnTo>
                  <a:lnTo>
                    <a:pt x="5187" y="8022"/>
                  </a:lnTo>
                  <a:cubicBezTo>
                    <a:pt x="5781" y="8901"/>
                    <a:pt x="6377" y="9780"/>
                    <a:pt x="6990" y="10648"/>
                  </a:cubicBezTo>
                  <a:cubicBezTo>
                    <a:pt x="6437" y="9742"/>
                    <a:pt x="5869" y="8845"/>
                    <a:pt x="5298" y="7950"/>
                  </a:cubicBezTo>
                  <a:lnTo>
                    <a:pt x="3567" y="5276"/>
                  </a:lnTo>
                  <a:lnTo>
                    <a:pt x="1804" y="2626"/>
                  </a:lnTo>
                  <a:cubicBezTo>
                    <a:pt x="1209" y="1746"/>
                    <a:pt x="612" y="86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0"/>
            <p:cNvSpPr/>
            <p:nvPr/>
          </p:nvSpPr>
          <p:spPr>
            <a:xfrm>
              <a:off x="4374825" y="4538650"/>
              <a:ext cx="121475" cy="185125"/>
            </a:xfrm>
            <a:custGeom>
              <a:avLst/>
              <a:gdLst/>
              <a:ahLst/>
              <a:cxnLst/>
              <a:rect l="l" t="t" r="r" b="b"/>
              <a:pathLst>
                <a:path w="4859" h="7405" extrusionOk="0">
                  <a:moveTo>
                    <a:pt x="1" y="0"/>
                  </a:moveTo>
                  <a:cubicBezTo>
                    <a:pt x="376" y="636"/>
                    <a:pt x="766" y="1262"/>
                    <a:pt x="1160" y="1887"/>
                  </a:cubicBezTo>
                  <a:cubicBezTo>
                    <a:pt x="1553" y="2513"/>
                    <a:pt x="1959" y="3129"/>
                    <a:pt x="2358" y="3749"/>
                  </a:cubicBezTo>
                  <a:cubicBezTo>
                    <a:pt x="2768" y="4363"/>
                    <a:pt x="3172" y="4981"/>
                    <a:pt x="3588" y="5590"/>
                  </a:cubicBezTo>
                  <a:cubicBezTo>
                    <a:pt x="4005" y="6200"/>
                    <a:pt x="4424" y="6807"/>
                    <a:pt x="4859" y="7404"/>
                  </a:cubicBezTo>
                  <a:cubicBezTo>
                    <a:pt x="4483" y="6768"/>
                    <a:pt x="4093" y="6142"/>
                    <a:pt x="3699" y="5518"/>
                  </a:cubicBezTo>
                  <a:cubicBezTo>
                    <a:pt x="3306" y="4893"/>
                    <a:pt x="2900" y="4276"/>
                    <a:pt x="2502" y="3655"/>
                  </a:cubicBezTo>
                  <a:cubicBezTo>
                    <a:pt x="2091" y="3042"/>
                    <a:pt x="1687" y="2424"/>
                    <a:pt x="1270" y="1815"/>
                  </a:cubicBezTo>
                  <a:cubicBezTo>
                    <a:pt x="854" y="1206"/>
                    <a:pt x="435" y="598"/>
                    <a:pt x="1" y="0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0"/>
            <p:cNvSpPr/>
            <p:nvPr/>
          </p:nvSpPr>
          <p:spPr>
            <a:xfrm>
              <a:off x="4186000" y="3729125"/>
              <a:ext cx="1031825" cy="1137025"/>
            </a:xfrm>
            <a:custGeom>
              <a:avLst/>
              <a:gdLst/>
              <a:ahLst/>
              <a:cxnLst/>
              <a:rect l="l" t="t" r="r" b="b"/>
              <a:pathLst>
                <a:path w="41273" h="45481" extrusionOk="0">
                  <a:moveTo>
                    <a:pt x="20994" y="1"/>
                  </a:moveTo>
                  <a:cubicBezTo>
                    <a:pt x="13106" y="1"/>
                    <a:pt x="6025" y="5625"/>
                    <a:pt x="4500" y="13641"/>
                  </a:cubicBezTo>
                  <a:lnTo>
                    <a:pt x="568" y="34317"/>
                  </a:lnTo>
                  <a:cubicBezTo>
                    <a:pt x="0" y="37306"/>
                    <a:pt x="1980" y="40217"/>
                    <a:pt x="4969" y="40785"/>
                  </a:cubicBezTo>
                  <a:lnTo>
                    <a:pt x="29149" y="45383"/>
                  </a:lnTo>
                  <a:cubicBezTo>
                    <a:pt x="29494" y="45449"/>
                    <a:pt x="29839" y="45480"/>
                    <a:pt x="30179" y="45480"/>
                  </a:cubicBezTo>
                  <a:cubicBezTo>
                    <a:pt x="32779" y="45480"/>
                    <a:pt x="35115" y="43626"/>
                    <a:pt x="35618" y="40982"/>
                  </a:cubicBezTo>
                  <a:lnTo>
                    <a:pt x="39549" y="20307"/>
                  </a:lnTo>
                  <a:cubicBezTo>
                    <a:pt x="41273" y="11244"/>
                    <a:pt x="35268" y="2417"/>
                    <a:pt x="26203" y="694"/>
                  </a:cubicBezTo>
                  <a:lnTo>
                    <a:pt x="24114" y="295"/>
                  </a:lnTo>
                  <a:cubicBezTo>
                    <a:pt x="23067" y="97"/>
                    <a:pt x="22024" y="1"/>
                    <a:pt x="20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0"/>
            <p:cNvSpPr/>
            <p:nvPr/>
          </p:nvSpPr>
          <p:spPr>
            <a:xfrm>
              <a:off x="4272950" y="3735825"/>
              <a:ext cx="933225" cy="1123375"/>
            </a:xfrm>
            <a:custGeom>
              <a:avLst/>
              <a:gdLst/>
              <a:ahLst/>
              <a:cxnLst/>
              <a:rect l="l" t="t" r="r" b="b"/>
              <a:pathLst>
                <a:path w="37329" h="44935" extrusionOk="0">
                  <a:moveTo>
                    <a:pt x="20224" y="0"/>
                  </a:moveTo>
                  <a:cubicBezTo>
                    <a:pt x="12807" y="0"/>
                    <a:pt x="6149" y="5289"/>
                    <a:pt x="4714" y="12828"/>
                  </a:cubicBezTo>
                  <a:lnTo>
                    <a:pt x="534" y="34810"/>
                  </a:lnTo>
                  <a:cubicBezTo>
                    <a:pt x="0" y="37622"/>
                    <a:pt x="1862" y="40359"/>
                    <a:pt x="4673" y="40893"/>
                  </a:cubicBezTo>
                  <a:lnTo>
                    <a:pt x="25445" y="44843"/>
                  </a:lnTo>
                  <a:cubicBezTo>
                    <a:pt x="25770" y="44905"/>
                    <a:pt x="26093" y="44934"/>
                    <a:pt x="26413" y="44934"/>
                  </a:cubicBezTo>
                  <a:cubicBezTo>
                    <a:pt x="28860" y="44934"/>
                    <a:pt x="31056" y="43190"/>
                    <a:pt x="31528" y="40704"/>
                  </a:cubicBezTo>
                  <a:lnTo>
                    <a:pt x="35708" y="18722"/>
                  </a:lnTo>
                  <a:cubicBezTo>
                    <a:pt x="37329" y="10198"/>
                    <a:pt x="31682" y="1900"/>
                    <a:pt x="23159" y="278"/>
                  </a:cubicBezTo>
                  <a:cubicBezTo>
                    <a:pt x="22174" y="91"/>
                    <a:pt x="21192" y="0"/>
                    <a:pt x="20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4682675" y="3603575"/>
              <a:ext cx="299950" cy="192425"/>
            </a:xfrm>
            <a:custGeom>
              <a:avLst/>
              <a:gdLst/>
              <a:ahLst/>
              <a:cxnLst/>
              <a:rect l="l" t="t" r="r" b="b"/>
              <a:pathLst>
                <a:path w="11998" h="7697" extrusionOk="0">
                  <a:moveTo>
                    <a:pt x="3757" y="0"/>
                  </a:moveTo>
                  <a:cubicBezTo>
                    <a:pt x="2224" y="0"/>
                    <a:pt x="855" y="1090"/>
                    <a:pt x="559" y="2648"/>
                  </a:cubicBezTo>
                  <a:lnTo>
                    <a:pt x="0" y="5584"/>
                  </a:lnTo>
                  <a:lnTo>
                    <a:pt x="1419" y="5854"/>
                  </a:lnTo>
                  <a:lnTo>
                    <a:pt x="1978" y="2919"/>
                  </a:lnTo>
                  <a:cubicBezTo>
                    <a:pt x="2143" y="2051"/>
                    <a:pt x="2904" y="1444"/>
                    <a:pt x="3756" y="1444"/>
                  </a:cubicBezTo>
                  <a:cubicBezTo>
                    <a:pt x="3868" y="1444"/>
                    <a:pt x="3982" y="1455"/>
                    <a:pt x="4096" y="1477"/>
                  </a:cubicBezTo>
                  <a:lnTo>
                    <a:pt x="8801" y="2372"/>
                  </a:lnTo>
                  <a:cubicBezTo>
                    <a:pt x="9783" y="2559"/>
                    <a:pt x="10430" y="3509"/>
                    <a:pt x="10243" y="4490"/>
                  </a:cubicBezTo>
                  <a:lnTo>
                    <a:pt x="9685" y="7426"/>
                  </a:lnTo>
                  <a:lnTo>
                    <a:pt x="11104" y="7696"/>
                  </a:lnTo>
                  <a:lnTo>
                    <a:pt x="11662" y="4761"/>
                  </a:lnTo>
                  <a:cubicBezTo>
                    <a:pt x="11998" y="2996"/>
                    <a:pt x="10835" y="1288"/>
                    <a:pt x="9072" y="953"/>
                  </a:cubicBezTo>
                  <a:lnTo>
                    <a:pt x="4366" y="58"/>
                  </a:lnTo>
                  <a:cubicBezTo>
                    <a:pt x="4162" y="19"/>
                    <a:pt x="3958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0"/>
            <p:cNvSpPr/>
            <p:nvPr/>
          </p:nvSpPr>
          <p:spPr>
            <a:xfrm>
              <a:off x="4675375" y="3611775"/>
              <a:ext cx="299950" cy="192425"/>
            </a:xfrm>
            <a:custGeom>
              <a:avLst/>
              <a:gdLst/>
              <a:ahLst/>
              <a:cxnLst/>
              <a:rect l="l" t="t" r="r" b="b"/>
              <a:pathLst>
                <a:path w="11998" h="7697" extrusionOk="0">
                  <a:moveTo>
                    <a:pt x="3756" y="0"/>
                  </a:moveTo>
                  <a:cubicBezTo>
                    <a:pt x="2224" y="0"/>
                    <a:pt x="855" y="1090"/>
                    <a:pt x="559" y="2648"/>
                  </a:cubicBezTo>
                  <a:lnTo>
                    <a:pt x="0" y="5584"/>
                  </a:lnTo>
                  <a:lnTo>
                    <a:pt x="1419" y="5854"/>
                  </a:lnTo>
                  <a:lnTo>
                    <a:pt x="1977" y="2919"/>
                  </a:lnTo>
                  <a:cubicBezTo>
                    <a:pt x="2142" y="2051"/>
                    <a:pt x="2904" y="1445"/>
                    <a:pt x="3756" y="1445"/>
                  </a:cubicBezTo>
                  <a:cubicBezTo>
                    <a:pt x="3868" y="1445"/>
                    <a:pt x="3982" y="1455"/>
                    <a:pt x="4096" y="1477"/>
                  </a:cubicBezTo>
                  <a:lnTo>
                    <a:pt x="8801" y="2372"/>
                  </a:lnTo>
                  <a:cubicBezTo>
                    <a:pt x="9783" y="2557"/>
                    <a:pt x="10430" y="3509"/>
                    <a:pt x="10243" y="4490"/>
                  </a:cubicBezTo>
                  <a:lnTo>
                    <a:pt x="9685" y="7426"/>
                  </a:lnTo>
                  <a:lnTo>
                    <a:pt x="11104" y="7696"/>
                  </a:lnTo>
                  <a:lnTo>
                    <a:pt x="11104" y="7695"/>
                  </a:lnTo>
                  <a:lnTo>
                    <a:pt x="11662" y="4759"/>
                  </a:lnTo>
                  <a:cubicBezTo>
                    <a:pt x="11997" y="2996"/>
                    <a:pt x="10835" y="1288"/>
                    <a:pt x="9070" y="953"/>
                  </a:cubicBezTo>
                  <a:lnTo>
                    <a:pt x="4365" y="58"/>
                  </a:lnTo>
                  <a:cubicBezTo>
                    <a:pt x="4160" y="19"/>
                    <a:pt x="3957" y="0"/>
                    <a:pt x="3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4687175" y="3628525"/>
              <a:ext cx="271850" cy="185175"/>
            </a:xfrm>
            <a:custGeom>
              <a:avLst/>
              <a:gdLst/>
              <a:ahLst/>
              <a:cxnLst/>
              <a:rect l="l" t="t" r="r" b="b"/>
              <a:pathLst>
                <a:path w="10874" h="7407" fill="none" extrusionOk="0">
                  <a:moveTo>
                    <a:pt x="9974" y="7406"/>
                  </a:moveTo>
                  <a:lnTo>
                    <a:pt x="10648" y="3863"/>
                  </a:lnTo>
                  <a:cubicBezTo>
                    <a:pt x="10874" y="2679"/>
                    <a:pt x="10094" y="1532"/>
                    <a:pt x="8908" y="1306"/>
                  </a:cubicBezTo>
                  <a:lnTo>
                    <a:pt x="3231" y="227"/>
                  </a:lnTo>
                  <a:cubicBezTo>
                    <a:pt x="2047" y="1"/>
                    <a:pt x="900" y="782"/>
                    <a:pt x="674" y="1967"/>
                  </a:cubicBezTo>
                  <a:lnTo>
                    <a:pt x="0" y="5509"/>
                  </a:lnTo>
                </a:path>
              </a:pathLst>
            </a:custGeom>
            <a:noFill/>
            <a:ln w="4250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4185525" y="3716650"/>
              <a:ext cx="933275" cy="1123375"/>
            </a:xfrm>
            <a:custGeom>
              <a:avLst/>
              <a:gdLst/>
              <a:ahLst/>
              <a:cxnLst/>
              <a:rect l="l" t="t" r="r" b="b"/>
              <a:pathLst>
                <a:path w="37331" h="44935" extrusionOk="0">
                  <a:moveTo>
                    <a:pt x="20224" y="0"/>
                  </a:moveTo>
                  <a:cubicBezTo>
                    <a:pt x="12808" y="0"/>
                    <a:pt x="6149" y="5289"/>
                    <a:pt x="4716" y="12828"/>
                  </a:cubicBezTo>
                  <a:lnTo>
                    <a:pt x="536" y="34810"/>
                  </a:lnTo>
                  <a:cubicBezTo>
                    <a:pt x="0" y="37621"/>
                    <a:pt x="1864" y="40358"/>
                    <a:pt x="4674" y="40893"/>
                  </a:cubicBezTo>
                  <a:lnTo>
                    <a:pt x="25447" y="44843"/>
                  </a:lnTo>
                  <a:cubicBezTo>
                    <a:pt x="25771" y="44905"/>
                    <a:pt x="26095" y="44934"/>
                    <a:pt x="26414" y="44934"/>
                  </a:cubicBezTo>
                  <a:cubicBezTo>
                    <a:pt x="28860" y="44934"/>
                    <a:pt x="31056" y="43190"/>
                    <a:pt x="31528" y="40704"/>
                  </a:cubicBezTo>
                  <a:lnTo>
                    <a:pt x="35708" y="18722"/>
                  </a:lnTo>
                  <a:cubicBezTo>
                    <a:pt x="37330" y="10198"/>
                    <a:pt x="31682" y="1898"/>
                    <a:pt x="23159" y="278"/>
                  </a:cubicBezTo>
                  <a:cubicBezTo>
                    <a:pt x="22174" y="91"/>
                    <a:pt x="21193" y="0"/>
                    <a:pt x="20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4588100" y="3728900"/>
              <a:ext cx="528400" cy="537075"/>
            </a:xfrm>
            <a:custGeom>
              <a:avLst/>
              <a:gdLst/>
              <a:ahLst/>
              <a:cxnLst/>
              <a:rect l="l" t="t" r="r" b="b"/>
              <a:pathLst>
                <a:path w="21136" h="21483" extrusionOk="0">
                  <a:moveTo>
                    <a:pt x="7769" y="1"/>
                  </a:moveTo>
                  <a:lnTo>
                    <a:pt x="7769" y="1"/>
                  </a:lnTo>
                  <a:cubicBezTo>
                    <a:pt x="0" y="10632"/>
                    <a:pt x="19167" y="21483"/>
                    <a:pt x="19167" y="21483"/>
                  </a:cubicBezTo>
                  <a:lnTo>
                    <a:pt x="19892" y="19474"/>
                  </a:lnTo>
                  <a:cubicBezTo>
                    <a:pt x="21135" y="16024"/>
                    <a:pt x="21129" y="12231"/>
                    <a:pt x="19790" y="8816"/>
                  </a:cubicBezTo>
                  <a:cubicBezTo>
                    <a:pt x="16515" y="473"/>
                    <a:pt x="7770" y="1"/>
                    <a:pt x="7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4176925" y="3715025"/>
              <a:ext cx="933225" cy="1123350"/>
            </a:xfrm>
            <a:custGeom>
              <a:avLst/>
              <a:gdLst/>
              <a:ahLst/>
              <a:cxnLst/>
              <a:rect l="l" t="t" r="r" b="b"/>
              <a:pathLst>
                <a:path w="37329" h="44934" extrusionOk="0">
                  <a:moveTo>
                    <a:pt x="20222" y="0"/>
                  </a:moveTo>
                  <a:cubicBezTo>
                    <a:pt x="12806" y="0"/>
                    <a:pt x="6148" y="5289"/>
                    <a:pt x="4715" y="12826"/>
                  </a:cubicBezTo>
                  <a:lnTo>
                    <a:pt x="534" y="34810"/>
                  </a:lnTo>
                  <a:cubicBezTo>
                    <a:pt x="0" y="37621"/>
                    <a:pt x="1863" y="40358"/>
                    <a:pt x="4673" y="40892"/>
                  </a:cubicBezTo>
                  <a:lnTo>
                    <a:pt x="25445" y="44842"/>
                  </a:lnTo>
                  <a:cubicBezTo>
                    <a:pt x="25770" y="44903"/>
                    <a:pt x="26093" y="44933"/>
                    <a:pt x="26412" y="44933"/>
                  </a:cubicBezTo>
                  <a:cubicBezTo>
                    <a:pt x="28858" y="44933"/>
                    <a:pt x="31055" y="43189"/>
                    <a:pt x="31528" y="40703"/>
                  </a:cubicBezTo>
                  <a:lnTo>
                    <a:pt x="35709" y="18721"/>
                  </a:lnTo>
                  <a:cubicBezTo>
                    <a:pt x="37329" y="10197"/>
                    <a:pt x="31681" y="1898"/>
                    <a:pt x="23159" y="278"/>
                  </a:cubicBezTo>
                  <a:cubicBezTo>
                    <a:pt x="22174" y="91"/>
                    <a:pt x="21191" y="0"/>
                    <a:pt x="20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4190475" y="3707725"/>
              <a:ext cx="897600" cy="1123400"/>
            </a:xfrm>
            <a:custGeom>
              <a:avLst/>
              <a:gdLst/>
              <a:ahLst/>
              <a:cxnLst/>
              <a:rect l="l" t="t" r="r" b="b"/>
              <a:pathLst>
                <a:path w="35904" h="44936" fill="none" extrusionOk="0">
                  <a:moveTo>
                    <a:pt x="4495" y="40621"/>
                  </a:moveTo>
                  <a:lnTo>
                    <a:pt x="24475" y="44420"/>
                  </a:lnTo>
                  <a:cubicBezTo>
                    <a:pt x="27177" y="44935"/>
                    <a:pt x="29810" y="43144"/>
                    <a:pt x="30324" y="40440"/>
                  </a:cubicBezTo>
                  <a:lnTo>
                    <a:pt x="34345" y="19298"/>
                  </a:lnTo>
                  <a:cubicBezTo>
                    <a:pt x="35903" y="11099"/>
                    <a:pt x="30472" y="3117"/>
                    <a:pt x="22274" y="1559"/>
                  </a:cubicBezTo>
                  <a:lnTo>
                    <a:pt x="22274" y="1559"/>
                  </a:lnTo>
                  <a:cubicBezTo>
                    <a:pt x="14078" y="0"/>
                    <a:pt x="6095" y="5431"/>
                    <a:pt x="4535" y="13629"/>
                  </a:cubicBezTo>
                  <a:lnTo>
                    <a:pt x="515" y="34771"/>
                  </a:lnTo>
                  <a:cubicBezTo>
                    <a:pt x="1" y="37475"/>
                    <a:pt x="1793" y="40107"/>
                    <a:pt x="4495" y="40621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4292225" y="4294025"/>
              <a:ext cx="651150" cy="448925"/>
            </a:xfrm>
            <a:custGeom>
              <a:avLst/>
              <a:gdLst/>
              <a:ahLst/>
              <a:cxnLst/>
              <a:rect l="l" t="t" r="r" b="b"/>
              <a:pathLst>
                <a:path w="26046" h="17957" extrusionOk="0">
                  <a:moveTo>
                    <a:pt x="4473" y="1"/>
                  </a:moveTo>
                  <a:cubicBezTo>
                    <a:pt x="3313" y="1"/>
                    <a:pt x="2271" y="829"/>
                    <a:pt x="2047" y="2009"/>
                  </a:cubicBezTo>
                  <a:lnTo>
                    <a:pt x="255" y="11433"/>
                  </a:lnTo>
                  <a:cubicBezTo>
                    <a:pt x="1" y="12767"/>
                    <a:pt x="886" y="14066"/>
                    <a:pt x="2219" y="14320"/>
                  </a:cubicBezTo>
                  <a:lnTo>
                    <a:pt x="10587" y="16524"/>
                  </a:lnTo>
                  <a:cubicBezTo>
                    <a:pt x="11749" y="16831"/>
                    <a:pt x="12930" y="17047"/>
                    <a:pt x="14123" y="17173"/>
                  </a:cubicBezTo>
                  <a:lnTo>
                    <a:pt x="21111" y="17913"/>
                  </a:lnTo>
                  <a:cubicBezTo>
                    <a:pt x="21265" y="17942"/>
                    <a:pt x="21419" y="17956"/>
                    <a:pt x="21570" y="17956"/>
                  </a:cubicBezTo>
                  <a:cubicBezTo>
                    <a:pt x="22732" y="17956"/>
                    <a:pt x="23774" y="17129"/>
                    <a:pt x="23999" y="15949"/>
                  </a:cubicBezTo>
                  <a:lnTo>
                    <a:pt x="25791" y="6525"/>
                  </a:lnTo>
                  <a:cubicBezTo>
                    <a:pt x="26046" y="5191"/>
                    <a:pt x="25161" y="3891"/>
                    <a:pt x="23827" y="3636"/>
                  </a:cubicBezTo>
                  <a:lnTo>
                    <a:pt x="14447" y="2364"/>
                  </a:lnTo>
                  <a:lnTo>
                    <a:pt x="4934" y="45"/>
                  </a:lnTo>
                  <a:cubicBezTo>
                    <a:pt x="4779" y="15"/>
                    <a:pt x="4625" y="1"/>
                    <a:pt x="4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4287725" y="4287600"/>
              <a:ext cx="651125" cy="448925"/>
            </a:xfrm>
            <a:custGeom>
              <a:avLst/>
              <a:gdLst/>
              <a:ahLst/>
              <a:cxnLst/>
              <a:rect l="l" t="t" r="r" b="b"/>
              <a:pathLst>
                <a:path w="26045" h="17957" extrusionOk="0">
                  <a:moveTo>
                    <a:pt x="4475" y="1"/>
                  </a:moveTo>
                  <a:cubicBezTo>
                    <a:pt x="3314" y="1"/>
                    <a:pt x="2271" y="828"/>
                    <a:pt x="2047" y="2008"/>
                  </a:cubicBezTo>
                  <a:lnTo>
                    <a:pt x="254" y="11432"/>
                  </a:lnTo>
                  <a:cubicBezTo>
                    <a:pt x="1" y="12768"/>
                    <a:pt x="884" y="14066"/>
                    <a:pt x="2220" y="14321"/>
                  </a:cubicBezTo>
                  <a:lnTo>
                    <a:pt x="10588" y="16525"/>
                  </a:lnTo>
                  <a:cubicBezTo>
                    <a:pt x="11747" y="16830"/>
                    <a:pt x="12930" y="17048"/>
                    <a:pt x="14123" y="17174"/>
                  </a:cubicBezTo>
                  <a:lnTo>
                    <a:pt x="21111" y="17912"/>
                  </a:lnTo>
                  <a:cubicBezTo>
                    <a:pt x="21266" y="17942"/>
                    <a:pt x="21420" y="17956"/>
                    <a:pt x="21572" y="17956"/>
                  </a:cubicBezTo>
                  <a:cubicBezTo>
                    <a:pt x="22732" y="17956"/>
                    <a:pt x="23774" y="17128"/>
                    <a:pt x="23999" y="15948"/>
                  </a:cubicBezTo>
                  <a:lnTo>
                    <a:pt x="25791" y="6524"/>
                  </a:lnTo>
                  <a:cubicBezTo>
                    <a:pt x="26044" y="5190"/>
                    <a:pt x="25161" y="3891"/>
                    <a:pt x="23827" y="3637"/>
                  </a:cubicBezTo>
                  <a:lnTo>
                    <a:pt x="14447" y="2364"/>
                  </a:lnTo>
                  <a:lnTo>
                    <a:pt x="4934" y="44"/>
                  </a:lnTo>
                  <a:cubicBezTo>
                    <a:pt x="4780" y="15"/>
                    <a:pt x="4626" y="1"/>
                    <a:pt x="4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4277125" y="4267600"/>
              <a:ext cx="678400" cy="487975"/>
            </a:xfrm>
            <a:custGeom>
              <a:avLst/>
              <a:gdLst/>
              <a:ahLst/>
              <a:cxnLst/>
              <a:rect l="l" t="t" r="r" b="b"/>
              <a:pathLst>
                <a:path w="27136" h="19519" fill="none" extrusionOk="0">
                  <a:moveTo>
                    <a:pt x="21709" y="19256"/>
                  </a:moveTo>
                  <a:lnTo>
                    <a:pt x="14523" y="18497"/>
                  </a:lnTo>
                  <a:cubicBezTo>
                    <a:pt x="13295" y="18367"/>
                    <a:pt x="12081" y="18144"/>
                    <a:pt x="10886" y="17829"/>
                  </a:cubicBezTo>
                  <a:lnTo>
                    <a:pt x="2281" y="15562"/>
                  </a:lnTo>
                  <a:cubicBezTo>
                    <a:pt x="910" y="15300"/>
                    <a:pt x="0" y="13965"/>
                    <a:pt x="261" y="12592"/>
                  </a:cubicBezTo>
                  <a:lnTo>
                    <a:pt x="1622" y="5430"/>
                  </a:lnTo>
                  <a:lnTo>
                    <a:pt x="1277" y="4342"/>
                  </a:lnTo>
                  <a:lnTo>
                    <a:pt x="1859" y="2887"/>
                  </a:lnTo>
                  <a:cubicBezTo>
                    <a:pt x="2121" y="1515"/>
                    <a:pt x="2622" y="1"/>
                    <a:pt x="3993" y="261"/>
                  </a:cubicBezTo>
                  <a:lnTo>
                    <a:pt x="15205" y="2392"/>
                  </a:lnTo>
                  <a:lnTo>
                    <a:pt x="25084" y="4000"/>
                  </a:lnTo>
                  <a:cubicBezTo>
                    <a:pt x="26457" y="4260"/>
                    <a:pt x="27136" y="5931"/>
                    <a:pt x="26874" y="7304"/>
                  </a:cubicBezTo>
                  <a:lnTo>
                    <a:pt x="26808" y="9267"/>
                  </a:lnTo>
                  <a:lnTo>
                    <a:pt x="26091" y="9812"/>
                  </a:lnTo>
                  <a:lnTo>
                    <a:pt x="24680" y="17236"/>
                  </a:lnTo>
                  <a:cubicBezTo>
                    <a:pt x="24418" y="18609"/>
                    <a:pt x="23082" y="19518"/>
                    <a:pt x="21709" y="19256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4325000" y="4288875"/>
              <a:ext cx="620200" cy="217450"/>
            </a:xfrm>
            <a:custGeom>
              <a:avLst/>
              <a:gdLst/>
              <a:ahLst/>
              <a:cxnLst/>
              <a:rect l="l" t="t" r="r" b="b"/>
              <a:pathLst>
                <a:path w="24808" h="8698" extrusionOk="0">
                  <a:moveTo>
                    <a:pt x="2334" y="1"/>
                  </a:moveTo>
                  <a:cubicBezTo>
                    <a:pt x="1546" y="1"/>
                    <a:pt x="973" y="169"/>
                    <a:pt x="900" y="471"/>
                  </a:cubicBezTo>
                  <a:lnTo>
                    <a:pt x="114" y="3747"/>
                  </a:lnTo>
                  <a:cubicBezTo>
                    <a:pt x="0" y="4221"/>
                    <a:pt x="1091" y="4822"/>
                    <a:pt x="2530" y="5080"/>
                  </a:cubicBezTo>
                  <a:lnTo>
                    <a:pt x="11439" y="6890"/>
                  </a:lnTo>
                  <a:cubicBezTo>
                    <a:pt x="12650" y="7136"/>
                    <a:pt x="13863" y="7351"/>
                    <a:pt x="15069" y="7531"/>
                  </a:cubicBezTo>
                  <a:lnTo>
                    <a:pt x="21995" y="8564"/>
                  </a:lnTo>
                  <a:cubicBezTo>
                    <a:pt x="22511" y="8656"/>
                    <a:pt x="22935" y="8698"/>
                    <a:pt x="23278" y="8698"/>
                  </a:cubicBezTo>
                  <a:cubicBezTo>
                    <a:pt x="24072" y="8698"/>
                    <a:pt x="24426" y="8476"/>
                    <a:pt x="24457" y="8151"/>
                  </a:cubicBezTo>
                  <a:lnTo>
                    <a:pt x="24765" y="4965"/>
                  </a:lnTo>
                  <a:cubicBezTo>
                    <a:pt x="24808" y="4523"/>
                    <a:pt x="23803" y="3966"/>
                    <a:pt x="22529" y="3723"/>
                  </a:cubicBezTo>
                  <a:lnTo>
                    <a:pt x="13415" y="2160"/>
                  </a:lnTo>
                  <a:lnTo>
                    <a:pt x="3641" y="131"/>
                  </a:lnTo>
                  <a:cubicBezTo>
                    <a:pt x="3176" y="43"/>
                    <a:pt x="2728" y="1"/>
                    <a:pt x="2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4321175" y="4281800"/>
              <a:ext cx="620225" cy="216650"/>
            </a:xfrm>
            <a:custGeom>
              <a:avLst/>
              <a:gdLst/>
              <a:ahLst/>
              <a:cxnLst/>
              <a:rect l="l" t="t" r="r" b="b"/>
              <a:pathLst>
                <a:path w="24809" h="8666" extrusionOk="0">
                  <a:moveTo>
                    <a:pt x="2333" y="1"/>
                  </a:moveTo>
                  <a:cubicBezTo>
                    <a:pt x="1547" y="1"/>
                    <a:pt x="975" y="169"/>
                    <a:pt x="902" y="472"/>
                  </a:cubicBezTo>
                  <a:lnTo>
                    <a:pt x="115" y="3747"/>
                  </a:lnTo>
                  <a:cubicBezTo>
                    <a:pt x="1" y="4220"/>
                    <a:pt x="1092" y="4822"/>
                    <a:pt x="2532" y="5081"/>
                  </a:cubicBezTo>
                  <a:lnTo>
                    <a:pt x="11441" y="6891"/>
                  </a:lnTo>
                  <a:cubicBezTo>
                    <a:pt x="12651" y="7137"/>
                    <a:pt x="13865" y="7350"/>
                    <a:pt x="15070" y="7530"/>
                  </a:cubicBezTo>
                  <a:lnTo>
                    <a:pt x="21997" y="8565"/>
                  </a:lnTo>
                  <a:lnTo>
                    <a:pt x="21997" y="8565"/>
                  </a:lnTo>
                  <a:lnTo>
                    <a:pt x="21995" y="8563"/>
                  </a:lnTo>
                  <a:lnTo>
                    <a:pt x="21995" y="8563"/>
                  </a:lnTo>
                  <a:cubicBezTo>
                    <a:pt x="22381" y="8633"/>
                    <a:pt x="22748" y="8665"/>
                    <a:pt x="23076" y="8665"/>
                  </a:cubicBezTo>
                  <a:cubicBezTo>
                    <a:pt x="23866" y="8665"/>
                    <a:pt x="24427" y="8476"/>
                    <a:pt x="24457" y="8150"/>
                  </a:cubicBezTo>
                  <a:lnTo>
                    <a:pt x="24765" y="4964"/>
                  </a:lnTo>
                  <a:cubicBezTo>
                    <a:pt x="24808" y="4523"/>
                    <a:pt x="23805" y="3966"/>
                    <a:pt x="22529" y="3722"/>
                  </a:cubicBezTo>
                  <a:lnTo>
                    <a:pt x="13417" y="2160"/>
                  </a:lnTo>
                  <a:lnTo>
                    <a:pt x="3642" y="132"/>
                  </a:lnTo>
                  <a:cubicBezTo>
                    <a:pt x="3176" y="43"/>
                    <a:pt x="2727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4527550" y="3895725"/>
              <a:ext cx="350175" cy="350150"/>
            </a:xfrm>
            <a:custGeom>
              <a:avLst/>
              <a:gdLst/>
              <a:ahLst/>
              <a:cxnLst/>
              <a:rect l="l" t="t" r="r" b="b"/>
              <a:pathLst>
                <a:path w="14007" h="14006" extrusionOk="0">
                  <a:moveTo>
                    <a:pt x="7004" y="1"/>
                  </a:moveTo>
                  <a:cubicBezTo>
                    <a:pt x="5146" y="1"/>
                    <a:pt x="3365" y="737"/>
                    <a:pt x="2052" y="2051"/>
                  </a:cubicBezTo>
                  <a:cubicBezTo>
                    <a:pt x="738" y="3364"/>
                    <a:pt x="0" y="5145"/>
                    <a:pt x="0" y="7003"/>
                  </a:cubicBezTo>
                  <a:cubicBezTo>
                    <a:pt x="0" y="8859"/>
                    <a:pt x="738" y="10641"/>
                    <a:pt x="2052" y="11955"/>
                  </a:cubicBezTo>
                  <a:cubicBezTo>
                    <a:pt x="3365" y="13267"/>
                    <a:pt x="5146" y="14005"/>
                    <a:pt x="7004" y="14005"/>
                  </a:cubicBezTo>
                  <a:cubicBezTo>
                    <a:pt x="8860" y="14005"/>
                    <a:pt x="10642" y="13267"/>
                    <a:pt x="11954" y="11955"/>
                  </a:cubicBezTo>
                  <a:cubicBezTo>
                    <a:pt x="13268" y="10641"/>
                    <a:pt x="14006" y="8859"/>
                    <a:pt x="14006" y="7003"/>
                  </a:cubicBezTo>
                  <a:cubicBezTo>
                    <a:pt x="14006" y="5145"/>
                    <a:pt x="13268" y="3364"/>
                    <a:pt x="11954" y="2051"/>
                  </a:cubicBezTo>
                  <a:cubicBezTo>
                    <a:pt x="10642" y="737"/>
                    <a:pt x="8860" y="1"/>
                    <a:pt x="7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4518875" y="3887675"/>
              <a:ext cx="350150" cy="350125"/>
            </a:xfrm>
            <a:custGeom>
              <a:avLst/>
              <a:gdLst/>
              <a:ahLst/>
              <a:cxnLst/>
              <a:rect l="l" t="t" r="r" b="b"/>
              <a:pathLst>
                <a:path w="14006" h="14005" extrusionOk="0">
                  <a:moveTo>
                    <a:pt x="7003" y="0"/>
                  </a:moveTo>
                  <a:cubicBezTo>
                    <a:pt x="5145" y="0"/>
                    <a:pt x="3365" y="738"/>
                    <a:pt x="2051" y="2051"/>
                  </a:cubicBezTo>
                  <a:cubicBezTo>
                    <a:pt x="739" y="3365"/>
                    <a:pt x="0" y="5146"/>
                    <a:pt x="0" y="7003"/>
                  </a:cubicBezTo>
                  <a:cubicBezTo>
                    <a:pt x="0" y="8860"/>
                    <a:pt x="739" y="10640"/>
                    <a:pt x="2051" y="11954"/>
                  </a:cubicBezTo>
                  <a:cubicBezTo>
                    <a:pt x="3365" y="13268"/>
                    <a:pt x="5145" y="14005"/>
                    <a:pt x="7003" y="14005"/>
                  </a:cubicBezTo>
                  <a:cubicBezTo>
                    <a:pt x="8861" y="14005"/>
                    <a:pt x="10641" y="13268"/>
                    <a:pt x="11954" y="11954"/>
                  </a:cubicBezTo>
                  <a:cubicBezTo>
                    <a:pt x="13267" y="10640"/>
                    <a:pt x="14005" y="8860"/>
                    <a:pt x="14005" y="7003"/>
                  </a:cubicBezTo>
                  <a:cubicBezTo>
                    <a:pt x="14005" y="5146"/>
                    <a:pt x="13267" y="3365"/>
                    <a:pt x="11954" y="2051"/>
                  </a:cubicBezTo>
                  <a:cubicBezTo>
                    <a:pt x="10641" y="738"/>
                    <a:pt x="8861" y="0"/>
                    <a:pt x="7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4540450" y="3907775"/>
              <a:ext cx="307450" cy="307450"/>
            </a:xfrm>
            <a:custGeom>
              <a:avLst/>
              <a:gdLst/>
              <a:ahLst/>
              <a:cxnLst/>
              <a:rect l="l" t="t" r="r" b="b"/>
              <a:pathLst>
                <a:path w="12298" h="12298" fill="none" extrusionOk="0">
                  <a:moveTo>
                    <a:pt x="10497" y="1802"/>
                  </a:moveTo>
                  <a:cubicBezTo>
                    <a:pt x="11650" y="2955"/>
                    <a:pt x="12297" y="4519"/>
                    <a:pt x="12297" y="6150"/>
                  </a:cubicBezTo>
                  <a:cubicBezTo>
                    <a:pt x="12297" y="7780"/>
                    <a:pt x="11650" y="9344"/>
                    <a:pt x="10497" y="10497"/>
                  </a:cubicBezTo>
                  <a:cubicBezTo>
                    <a:pt x="9343" y="11650"/>
                    <a:pt x="7780" y="12297"/>
                    <a:pt x="6150" y="12297"/>
                  </a:cubicBezTo>
                  <a:cubicBezTo>
                    <a:pt x="4518" y="12297"/>
                    <a:pt x="2955" y="11650"/>
                    <a:pt x="1802" y="10497"/>
                  </a:cubicBezTo>
                  <a:cubicBezTo>
                    <a:pt x="648" y="9344"/>
                    <a:pt x="1" y="7780"/>
                    <a:pt x="1" y="6150"/>
                  </a:cubicBezTo>
                  <a:cubicBezTo>
                    <a:pt x="1" y="4519"/>
                    <a:pt x="648" y="2955"/>
                    <a:pt x="1802" y="1802"/>
                  </a:cubicBezTo>
                  <a:cubicBezTo>
                    <a:pt x="2955" y="650"/>
                    <a:pt x="4518" y="1"/>
                    <a:pt x="6150" y="1"/>
                  </a:cubicBezTo>
                  <a:cubicBezTo>
                    <a:pt x="7780" y="1"/>
                    <a:pt x="9343" y="650"/>
                    <a:pt x="10497" y="1802"/>
                  </a:cubicBezTo>
                  <a:close/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4494700" y="3861050"/>
              <a:ext cx="401400" cy="401400"/>
            </a:xfrm>
            <a:custGeom>
              <a:avLst/>
              <a:gdLst/>
              <a:ahLst/>
              <a:cxnLst/>
              <a:rect l="l" t="t" r="r" b="b"/>
              <a:pathLst>
                <a:path w="16056" h="16056" fill="none" extrusionOk="0">
                  <a:moveTo>
                    <a:pt x="13704" y="2352"/>
                  </a:moveTo>
                  <a:cubicBezTo>
                    <a:pt x="15211" y="3857"/>
                    <a:pt x="16056" y="5899"/>
                    <a:pt x="16056" y="8027"/>
                  </a:cubicBezTo>
                  <a:cubicBezTo>
                    <a:pt x="16056" y="10157"/>
                    <a:pt x="15211" y="12199"/>
                    <a:pt x="13704" y="13704"/>
                  </a:cubicBezTo>
                  <a:cubicBezTo>
                    <a:pt x="12199" y="15209"/>
                    <a:pt x="10157" y="16056"/>
                    <a:pt x="8029" y="16056"/>
                  </a:cubicBezTo>
                  <a:cubicBezTo>
                    <a:pt x="5899" y="16056"/>
                    <a:pt x="3857" y="15209"/>
                    <a:pt x="2352" y="13704"/>
                  </a:cubicBezTo>
                  <a:cubicBezTo>
                    <a:pt x="847" y="12199"/>
                    <a:pt x="0" y="10157"/>
                    <a:pt x="0" y="8027"/>
                  </a:cubicBezTo>
                  <a:cubicBezTo>
                    <a:pt x="0" y="5899"/>
                    <a:pt x="847" y="3857"/>
                    <a:pt x="2352" y="2352"/>
                  </a:cubicBezTo>
                  <a:cubicBezTo>
                    <a:pt x="3857" y="846"/>
                    <a:pt x="5899" y="0"/>
                    <a:pt x="8029" y="0"/>
                  </a:cubicBezTo>
                  <a:cubicBezTo>
                    <a:pt x="10157" y="0"/>
                    <a:pt x="12199" y="846"/>
                    <a:pt x="13704" y="2352"/>
                  </a:cubicBezTo>
                  <a:close/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4325500" y="4401425"/>
              <a:ext cx="594925" cy="114000"/>
            </a:xfrm>
            <a:custGeom>
              <a:avLst/>
              <a:gdLst/>
              <a:ahLst/>
              <a:cxnLst/>
              <a:rect l="l" t="t" r="r" b="b"/>
              <a:pathLst>
                <a:path w="23797" h="4560" fill="none" extrusionOk="0">
                  <a:moveTo>
                    <a:pt x="1" y="1"/>
                  </a:moveTo>
                  <a:cubicBezTo>
                    <a:pt x="1" y="1"/>
                    <a:pt x="5358" y="2996"/>
                    <a:pt x="23796" y="4560"/>
                  </a:cubicBezTo>
                </a:path>
              </a:pathLst>
            </a:custGeom>
            <a:noFill/>
            <a:ln w="41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4302275" y="4375375"/>
              <a:ext cx="52250" cy="56325"/>
            </a:xfrm>
            <a:custGeom>
              <a:avLst/>
              <a:gdLst/>
              <a:ahLst/>
              <a:cxnLst/>
              <a:rect l="l" t="t" r="r" b="b"/>
              <a:pathLst>
                <a:path w="2090" h="2253" extrusionOk="0">
                  <a:moveTo>
                    <a:pt x="991" y="0"/>
                  </a:moveTo>
                  <a:cubicBezTo>
                    <a:pt x="850" y="0"/>
                    <a:pt x="714" y="79"/>
                    <a:pt x="649" y="214"/>
                  </a:cubicBezTo>
                  <a:lnTo>
                    <a:pt x="89" y="1397"/>
                  </a:lnTo>
                  <a:cubicBezTo>
                    <a:pt x="0" y="1584"/>
                    <a:pt x="81" y="1808"/>
                    <a:pt x="268" y="1898"/>
                  </a:cubicBezTo>
                  <a:lnTo>
                    <a:pt x="938" y="2216"/>
                  </a:lnTo>
                  <a:cubicBezTo>
                    <a:pt x="990" y="2240"/>
                    <a:pt x="1045" y="2252"/>
                    <a:pt x="1099" y="2252"/>
                  </a:cubicBezTo>
                  <a:cubicBezTo>
                    <a:pt x="1240" y="2252"/>
                    <a:pt x="1376" y="2173"/>
                    <a:pt x="1439" y="2037"/>
                  </a:cubicBezTo>
                  <a:lnTo>
                    <a:pt x="2000" y="856"/>
                  </a:lnTo>
                  <a:cubicBezTo>
                    <a:pt x="2089" y="669"/>
                    <a:pt x="2009" y="443"/>
                    <a:pt x="1822" y="355"/>
                  </a:cubicBezTo>
                  <a:lnTo>
                    <a:pt x="1150" y="36"/>
                  </a:lnTo>
                  <a:cubicBezTo>
                    <a:pt x="1099" y="11"/>
                    <a:pt x="1045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4300025" y="4394250"/>
              <a:ext cx="36125" cy="55375"/>
            </a:xfrm>
            <a:custGeom>
              <a:avLst/>
              <a:gdLst/>
              <a:ahLst/>
              <a:cxnLst/>
              <a:rect l="l" t="t" r="r" b="b"/>
              <a:pathLst>
                <a:path w="1445" h="2215" fill="none" extrusionOk="0">
                  <a:moveTo>
                    <a:pt x="155" y="2069"/>
                  </a:moveTo>
                  <a:lnTo>
                    <a:pt x="366" y="2166"/>
                  </a:lnTo>
                  <a:cubicBezTo>
                    <a:pt x="473" y="2215"/>
                    <a:pt x="599" y="2167"/>
                    <a:pt x="648" y="2062"/>
                  </a:cubicBezTo>
                  <a:lnTo>
                    <a:pt x="1395" y="426"/>
                  </a:lnTo>
                  <a:cubicBezTo>
                    <a:pt x="1444" y="321"/>
                    <a:pt x="1397" y="194"/>
                    <a:pt x="1290" y="145"/>
                  </a:cubicBezTo>
                  <a:lnTo>
                    <a:pt x="1079" y="49"/>
                  </a:lnTo>
                  <a:cubicBezTo>
                    <a:pt x="972" y="0"/>
                    <a:pt x="845" y="48"/>
                    <a:pt x="797" y="154"/>
                  </a:cubicBezTo>
                  <a:lnTo>
                    <a:pt x="50" y="1789"/>
                  </a:lnTo>
                  <a:cubicBezTo>
                    <a:pt x="1" y="1894"/>
                    <a:pt x="48" y="2021"/>
                    <a:pt x="155" y="2069"/>
                  </a:cubicBezTo>
                  <a:close/>
                </a:path>
              </a:pathLst>
            </a:custGeom>
            <a:noFill/>
            <a:ln w="47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4301175" y="4394025"/>
              <a:ext cx="36125" cy="55400"/>
            </a:xfrm>
            <a:custGeom>
              <a:avLst/>
              <a:gdLst/>
              <a:ahLst/>
              <a:cxnLst/>
              <a:rect l="l" t="t" r="r" b="b"/>
              <a:pathLst>
                <a:path w="1445" h="2216" fill="none" extrusionOk="0">
                  <a:moveTo>
                    <a:pt x="155" y="2070"/>
                  </a:moveTo>
                  <a:lnTo>
                    <a:pt x="366" y="2166"/>
                  </a:lnTo>
                  <a:cubicBezTo>
                    <a:pt x="473" y="2215"/>
                    <a:pt x="599" y="2168"/>
                    <a:pt x="648" y="2063"/>
                  </a:cubicBezTo>
                  <a:lnTo>
                    <a:pt x="1395" y="426"/>
                  </a:lnTo>
                  <a:cubicBezTo>
                    <a:pt x="1444" y="321"/>
                    <a:pt x="1397" y="195"/>
                    <a:pt x="1290" y="146"/>
                  </a:cubicBezTo>
                  <a:lnTo>
                    <a:pt x="1079" y="49"/>
                  </a:lnTo>
                  <a:cubicBezTo>
                    <a:pt x="972" y="0"/>
                    <a:pt x="846" y="48"/>
                    <a:pt x="797" y="154"/>
                  </a:cubicBezTo>
                  <a:lnTo>
                    <a:pt x="50" y="1789"/>
                  </a:lnTo>
                  <a:cubicBezTo>
                    <a:pt x="1" y="1896"/>
                    <a:pt x="48" y="2022"/>
                    <a:pt x="155" y="2070"/>
                  </a:cubicBezTo>
                  <a:close/>
                </a:path>
              </a:pathLst>
            </a:custGeom>
            <a:noFill/>
            <a:ln w="4725" cap="flat" cmpd="sng">
              <a:solidFill>
                <a:schemeClr val="accent3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4319025" y="4377900"/>
              <a:ext cx="13800" cy="7850"/>
            </a:xfrm>
            <a:custGeom>
              <a:avLst/>
              <a:gdLst/>
              <a:ahLst/>
              <a:cxnLst/>
              <a:rect l="l" t="t" r="r" b="b"/>
              <a:pathLst>
                <a:path w="552" h="314" extrusionOk="0">
                  <a:moveTo>
                    <a:pt x="299" y="0"/>
                  </a:moveTo>
                  <a:cubicBezTo>
                    <a:pt x="266" y="0"/>
                    <a:pt x="234" y="6"/>
                    <a:pt x="202" y="18"/>
                  </a:cubicBezTo>
                  <a:cubicBezTo>
                    <a:pt x="84" y="66"/>
                    <a:pt x="5" y="189"/>
                    <a:pt x="1" y="313"/>
                  </a:cubicBezTo>
                  <a:cubicBezTo>
                    <a:pt x="41" y="205"/>
                    <a:pt x="110" y="106"/>
                    <a:pt x="219" y="61"/>
                  </a:cubicBezTo>
                  <a:cubicBezTo>
                    <a:pt x="252" y="49"/>
                    <a:pt x="285" y="44"/>
                    <a:pt x="319" y="44"/>
                  </a:cubicBezTo>
                  <a:cubicBezTo>
                    <a:pt x="397" y="44"/>
                    <a:pt x="477" y="72"/>
                    <a:pt x="552" y="100"/>
                  </a:cubicBezTo>
                  <a:cubicBezTo>
                    <a:pt x="483" y="43"/>
                    <a:pt x="391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4302400" y="4420350"/>
              <a:ext cx="8350" cy="18425"/>
            </a:xfrm>
            <a:custGeom>
              <a:avLst/>
              <a:gdLst/>
              <a:ahLst/>
              <a:cxnLst/>
              <a:rect l="l" t="t" r="r" b="b"/>
              <a:pathLst>
                <a:path w="334" h="73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261" y="115"/>
                    <a:pt x="202" y="235"/>
                    <a:pt x="146" y="358"/>
                  </a:cubicBezTo>
                  <a:cubicBezTo>
                    <a:pt x="91" y="480"/>
                    <a:pt x="38" y="608"/>
                    <a:pt x="1" y="736"/>
                  </a:cubicBezTo>
                  <a:cubicBezTo>
                    <a:pt x="73" y="623"/>
                    <a:pt x="133" y="499"/>
                    <a:pt x="189" y="378"/>
                  </a:cubicBezTo>
                  <a:cubicBezTo>
                    <a:pt x="244" y="254"/>
                    <a:pt x="296" y="130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4319975" y="4394475"/>
              <a:ext cx="11225" cy="5800"/>
            </a:xfrm>
            <a:custGeom>
              <a:avLst/>
              <a:gdLst/>
              <a:ahLst/>
              <a:cxnLst/>
              <a:rect l="l" t="t" r="r" b="b"/>
              <a:pathLst>
                <a:path w="449" h="232" extrusionOk="0">
                  <a:moveTo>
                    <a:pt x="247" y="0"/>
                  </a:moveTo>
                  <a:cubicBezTo>
                    <a:pt x="126" y="0"/>
                    <a:pt x="18" y="78"/>
                    <a:pt x="0" y="231"/>
                  </a:cubicBezTo>
                  <a:cubicBezTo>
                    <a:pt x="71" y="95"/>
                    <a:pt x="158" y="44"/>
                    <a:pt x="271" y="44"/>
                  </a:cubicBezTo>
                  <a:cubicBezTo>
                    <a:pt x="324" y="44"/>
                    <a:pt x="383" y="56"/>
                    <a:pt x="449" y="75"/>
                  </a:cubicBezTo>
                  <a:cubicBezTo>
                    <a:pt x="387" y="25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5044450" y="4228625"/>
              <a:ext cx="44475" cy="54350"/>
            </a:xfrm>
            <a:custGeom>
              <a:avLst/>
              <a:gdLst/>
              <a:ahLst/>
              <a:cxnLst/>
              <a:rect l="l" t="t" r="r" b="b"/>
              <a:pathLst>
                <a:path w="1779" h="2174" extrusionOk="0">
                  <a:moveTo>
                    <a:pt x="641" y="1"/>
                  </a:moveTo>
                  <a:cubicBezTo>
                    <a:pt x="463" y="1"/>
                    <a:pt x="304" y="129"/>
                    <a:pt x="271" y="309"/>
                  </a:cubicBezTo>
                  <a:lnTo>
                    <a:pt x="36" y="1597"/>
                  </a:lnTo>
                  <a:cubicBezTo>
                    <a:pt x="0" y="1800"/>
                    <a:pt x="135" y="1997"/>
                    <a:pt x="340" y="2035"/>
                  </a:cubicBezTo>
                  <a:lnTo>
                    <a:pt x="1071" y="2167"/>
                  </a:lnTo>
                  <a:cubicBezTo>
                    <a:pt x="1093" y="2171"/>
                    <a:pt x="1116" y="2173"/>
                    <a:pt x="1138" y="2173"/>
                  </a:cubicBezTo>
                  <a:cubicBezTo>
                    <a:pt x="1316" y="2173"/>
                    <a:pt x="1475" y="2045"/>
                    <a:pt x="1508" y="1865"/>
                  </a:cubicBezTo>
                  <a:lnTo>
                    <a:pt x="1741" y="577"/>
                  </a:lnTo>
                  <a:cubicBezTo>
                    <a:pt x="1779" y="374"/>
                    <a:pt x="1642" y="177"/>
                    <a:pt x="1439" y="139"/>
                  </a:cubicBezTo>
                  <a:lnTo>
                    <a:pt x="708" y="7"/>
                  </a:lnTo>
                  <a:cubicBezTo>
                    <a:pt x="686" y="3"/>
                    <a:pt x="66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5049225" y="4247900"/>
              <a:ext cx="24600" cy="56750"/>
            </a:xfrm>
            <a:custGeom>
              <a:avLst/>
              <a:gdLst/>
              <a:ahLst/>
              <a:cxnLst/>
              <a:rect l="l" t="t" r="r" b="b"/>
              <a:pathLst>
                <a:path w="984" h="2270" fill="none" extrusionOk="0">
                  <a:moveTo>
                    <a:pt x="193" y="2212"/>
                  </a:moveTo>
                  <a:lnTo>
                    <a:pt x="424" y="2249"/>
                  </a:lnTo>
                  <a:cubicBezTo>
                    <a:pt x="539" y="2270"/>
                    <a:pt x="648" y="2190"/>
                    <a:pt x="668" y="2075"/>
                  </a:cubicBezTo>
                  <a:lnTo>
                    <a:pt x="965" y="302"/>
                  </a:lnTo>
                  <a:cubicBezTo>
                    <a:pt x="983" y="187"/>
                    <a:pt x="906" y="78"/>
                    <a:pt x="791" y="58"/>
                  </a:cubicBezTo>
                  <a:lnTo>
                    <a:pt x="560" y="20"/>
                  </a:lnTo>
                  <a:cubicBezTo>
                    <a:pt x="445" y="0"/>
                    <a:pt x="336" y="79"/>
                    <a:pt x="316" y="194"/>
                  </a:cubicBezTo>
                  <a:lnTo>
                    <a:pt x="19" y="1967"/>
                  </a:lnTo>
                  <a:cubicBezTo>
                    <a:pt x="1" y="2082"/>
                    <a:pt x="78" y="2192"/>
                    <a:pt x="193" y="2212"/>
                  </a:cubicBezTo>
                  <a:close/>
                </a:path>
              </a:pathLst>
            </a:custGeom>
            <a:noFill/>
            <a:ln w="4725" cap="flat" cmpd="sng">
              <a:solidFill>
                <a:srgbClr val="061937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5050275" y="4247400"/>
              <a:ext cx="24600" cy="56750"/>
            </a:xfrm>
            <a:custGeom>
              <a:avLst/>
              <a:gdLst/>
              <a:ahLst/>
              <a:cxnLst/>
              <a:rect l="l" t="t" r="r" b="b"/>
              <a:pathLst>
                <a:path w="984" h="2270" fill="none" extrusionOk="0">
                  <a:moveTo>
                    <a:pt x="195" y="2210"/>
                  </a:moveTo>
                  <a:lnTo>
                    <a:pt x="423" y="2249"/>
                  </a:lnTo>
                  <a:cubicBezTo>
                    <a:pt x="539" y="2269"/>
                    <a:pt x="649" y="2190"/>
                    <a:pt x="668" y="2075"/>
                  </a:cubicBezTo>
                  <a:lnTo>
                    <a:pt x="965" y="302"/>
                  </a:lnTo>
                  <a:cubicBezTo>
                    <a:pt x="983" y="187"/>
                    <a:pt x="906" y="78"/>
                    <a:pt x="790" y="58"/>
                  </a:cubicBezTo>
                  <a:lnTo>
                    <a:pt x="560" y="19"/>
                  </a:lnTo>
                  <a:cubicBezTo>
                    <a:pt x="445" y="0"/>
                    <a:pt x="336" y="79"/>
                    <a:pt x="315" y="194"/>
                  </a:cubicBezTo>
                  <a:lnTo>
                    <a:pt x="19" y="1967"/>
                  </a:lnTo>
                  <a:cubicBezTo>
                    <a:pt x="0" y="2082"/>
                    <a:pt x="79" y="2192"/>
                    <a:pt x="195" y="2210"/>
                  </a:cubicBezTo>
                  <a:close/>
                </a:path>
              </a:pathLst>
            </a:custGeom>
            <a:noFill/>
            <a:ln w="4725" cap="flat" cmpd="sng">
              <a:solidFill>
                <a:schemeClr val="accent2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5057025" y="4247375"/>
              <a:ext cx="10550" cy="7475"/>
            </a:xfrm>
            <a:custGeom>
              <a:avLst/>
              <a:gdLst/>
              <a:ahLst/>
              <a:cxnLst/>
              <a:rect l="l" t="t" r="r" b="b"/>
              <a:pathLst>
                <a:path w="422" h="299" extrusionOk="0">
                  <a:moveTo>
                    <a:pt x="285" y="1"/>
                  </a:moveTo>
                  <a:cubicBezTo>
                    <a:pt x="130" y="1"/>
                    <a:pt x="0" y="113"/>
                    <a:pt x="28" y="299"/>
                  </a:cubicBezTo>
                  <a:cubicBezTo>
                    <a:pt x="40" y="253"/>
                    <a:pt x="54" y="210"/>
                    <a:pt x="74" y="171"/>
                  </a:cubicBezTo>
                  <a:cubicBezTo>
                    <a:pt x="137" y="53"/>
                    <a:pt x="274" y="30"/>
                    <a:pt x="398" y="30"/>
                  </a:cubicBezTo>
                  <a:cubicBezTo>
                    <a:pt x="406" y="30"/>
                    <a:pt x="413" y="30"/>
                    <a:pt x="421" y="30"/>
                  </a:cubicBezTo>
                  <a:cubicBezTo>
                    <a:pt x="376" y="10"/>
                    <a:pt x="329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5050750" y="4276625"/>
              <a:ext cx="3275" cy="19975"/>
            </a:xfrm>
            <a:custGeom>
              <a:avLst/>
              <a:gdLst/>
              <a:ahLst/>
              <a:cxnLst/>
              <a:rect l="l" t="t" r="r" b="b"/>
              <a:pathLst>
                <a:path w="131" h="799" extrusionOk="0">
                  <a:moveTo>
                    <a:pt x="131" y="1"/>
                  </a:moveTo>
                  <a:cubicBezTo>
                    <a:pt x="91" y="130"/>
                    <a:pt x="65" y="263"/>
                    <a:pt x="42" y="395"/>
                  </a:cubicBezTo>
                  <a:cubicBezTo>
                    <a:pt x="22" y="528"/>
                    <a:pt x="3" y="664"/>
                    <a:pt x="0" y="798"/>
                  </a:cubicBezTo>
                  <a:cubicBezTo>
                    <a:pt x="40" y="670"/>
                    <a:pt x="66" y="535"/>
                    <a:pt x="89" y="404"/>
                  </a:cubicBezTo>
                  <a:cubicBezTo>
                    <a:pt x="109" y="270"/>
                    <a:pt x="128" y="136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0"/>
            <p:cNvSpPr/>
            <p:nvPr/>
          </p:nvSpPr>
          <p:spPr>
            <a:xfrm>
              <a:off x="5052325" y="4231275"/>
              <a:ext cx="12650" cy="9800"/>
            </a:xfrm>
            <a:custGeom>
              <a:avLst/>
              <a:gdLst/>
              <a:ahLst/>
              <a:cxnLst/>
              <a:rect l="l" t="t" r="r" b="b"/>
              <a:pathLst>
                <a:path w="506" h="392" extrusionOk="0">
                  <a:moveTo>
                    <a:pt x="323" y="0"/>
                  </a:moveTo>
                  <a:cubicBezTo>
                    <a:pt x="260" y="0"/>
                    <a:pt x="198" y="16"/>
                    <a:pt x="146" y="54"/>
                  </a:cubicBezTo>
                  <a:cubicBezTo>
                    <a:pt x="45" y="130"/>
                    <a:pt x="0" y="269"/>
                    <a:pt x="28" y="392"/>
                  </a:cubicBezTo>
                  <a:cubicBezTo>
                    <a:pt x="39" y="275"/>
                    <a:pt x="81" y="163"/>
                    <a:pt x="174" y="91"/>
                  </a:cubicBezTo>
                  <a:cubicBezTo>
                    <a:pt x="236" y="47"/>
                    <a:pt x="311" y="35"/>
                    <a:pt x="386" y="35"/>
                  </a:cubicBezTo>
                  <a:cubicBezTo>
                    <a:pt x="426" y="35"/>
                    <a:pt x="466" y="38"/>
                    <a:pt x="505" y="42"/>
                  </a:cubicBezTo>
                  <a:cubicBezTo>
                    <a:pt x="450" y="16"/>
                    <a:pt x="386" y="0"/>
                    <a:pt x="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0"/>
            <p:cNvSpPr/>
            <p:nvPr/>
          </p:nvSpPr>
          <p:spPr>
            <a:xfrm>
              <a:off x="4638575" y="4074450"/>
              <a:ext cx="77325" cy="96350"/>
            </a:xfrm>
            <a:custGeom>
              <a:avLst/>
              <a:gdLst/>
              <a:ahLst/>
              <a:cxnLst/>
              <a:rect l="l" t="t" r="r" b="b"/>
              <a:pathLst>
                <a:path w="3093" h="3854" extrusionOk="0">
                  <a:moveTo>
                    <a:pt x="2111" y="1"/>
                  </a:moveTo>
                  <a:cubicBezTo>
                    <a:pt x="1390" y="1"/>
                    <a:pt x="430" y="1459"/>
                    <a:pt x="223" y="2112"/>
                  </a:cubicBezTo>
                  <a:cubicBezTo>
                    <a:pt x="0" y="2811"/>
                    <a:pt x="413" y="3561"/>
                    <a:pt x="1144" y="3788"/>
                  </a:cubicBezTo>
                  <a:cubicBezTo>
                    <a:pt x="1287" y="3833"/>
                    <a:pt x="1432" y="3854"/>
                    <a:pt x="1573" y="3854"/>
                  </a:cubicBezTo>
                  <a:cubicBezTo>
                    <a:pt x="2156" y="3854"/>
                    <a:pt x="2691" y="3496"/>
                    <a:pt x="2870" y="2935"/>
                  </a:cubicBezTo>
                  <a:cubicBezTo>
                    <a:pt x="3093" y="2235"/>
                    <a:pt x="2988" y="250"/>
                    <a:pt x="2256" y="22"/>
                  </a:cubicBezTo>
                  <a:cubicBezTo>
                    <a:pt x="2209" y="8"/>
                    <a:pt x="2161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0"/>
            <p:cNvSpPr/>
            <p:nvPr/>
          </p:nvSpPr>
          <p:spPr>
            <a:xfrm>
              <a:off x="4584175" y="4045975"/>
              <a:ext cx="107850" cy="67250"/>
            </a:xfrm>
            <a:custGeom>
              <a:avLst/>
              <a:gdLst/>
              <a:ahLst/>
              <a:cxnLst/>
              <a:rect l="l" t="t" r="r" b="b"/>
              <a:pathLst>
                <a:path w="4314" h="2690" extrusionOk="0">
                  <a:moveTo>
                    <a:pt x="1942" y="0"/>
                  </a:moveTo>
                  <a:cubicBezTo>
                    <a:pt x="1652" y="0"/>
                    <a:pt x="1392" y="21"/>
                    <a:pt x="1209" y="59"/>
                  </a:cubicBezTo>
                  <a:cubicBezTo>
                    <a:pt x="464" y="211"/>
                    <a:pt x="0" y="918"/>
                    <a:pt x="174" y="1636"/>
                  </a:cubicBezTo>
                  <a:cubicBezTo>
                    <a:pt x="325" y="2261"/>
                    <a:pt x="907" y="2690"/>
                    <a:pt x="1546" y="2690"/>
                  </a:cubicBezTo>
                  <a:cubicBezTo>
                    <a:pt x="1641" y="2690"/>
                    <a:pt x="1737" y="2680"/>
                    <a:pt x="1834" y="2661"/>
                  </a:cubicBezTo>
                  <a:cubicBezTo>
                    <a:pt x="2579" y="2508"/>
                    <a:pt x="4313" y="1461"/>
                    <a:pt x="4140" y="742"/>
                  </a:cubicBezTo>
                  <a:cubicBezTo>
                    <a:pt x="4010" y="200"/>
                    <a:pt x="2832" y="0"/>
                    <a:pt x="1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>
              <a:off x="4607325" y="3973050"/>
              <a:ext cx="100025" cy="83775"/>
            </a:xfrm>
            <a:custGeom>
              <a:avLst/>
              <a:gdLst/>
              <a:ahLst/>
              <a:cxnLst/>
              <a:rect l="l" t="t" r="r" b="b"/>
              <a:pathLst>
                <a:path w="4001" h="3351" extrusionOk="0">
                  <a:moveTo>
                    <a:pt x="1506" y="0"/>
                  </a:moveTo>
                  <a:cubicBezTo>
                    <a:pt x="1176" y="0"/>
                    <a:pt x="848" y="113"/>
                    <a:pt x="588" y="341"/>
                  </a:cubicBezTo>
                  <a:cubicBezTo>
                    <a:pt x="31" y="833"/>
                    <a:pt x="1" y="1674"/>
                    <a:pt x="523" y="2220"/>
                  </a:cubicBezTo>
                  <a:cubicBezTo>
                    <a:pt x="942" y="2659"/>
                    <a:pt x="2212" y="3350"/>
                    <a:pt x="2985" y="3350"/>
                  </a:cubicBezTo>
                  <a:cubicBezTo>
                    <a:pt x="3174" y="3350"/>
                    <a:pt x="3333" y="3309"/>
                    <a:pt x="3443" y="3212"/>
                  </a:cubicBezTo>
                  <a:cubicBezTo>
                    <a:pt x="4000" y="2721"/>
                    <a:pt x="3066" y="986"/>
                    <a:pt x="2544" y="440"/>
                  </a:cubicBezTo>
                  <a:cubicBezTo>
                    <a:pt x="2264" y="149"/>
                    <a:pt x="1884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>
              <a:off x="4685475" y="3956925"/>
              <a:ext cx="77300" cy="96325"/>
            </a:xfrm>
            <a:custGeom>
              <a:avLst/>
              <a:gdLst/>
              <a:ahLst/>
              <a:cxnLst/>
              <a:rect l="l" t="t" r="r" b="b"/>
              <a:pathLst>
                <a:path w="3092" h="3853" extrusionOk="0">
                  <a:moveTo>
                    <a:pt x="1519" y="1"/>
                  </a:moveTo>
                  <a:cubicBezTo>
                    <a:pt x="936" y="1"/>
                    <a:pt x="402" y="358"/>
                    <a:pt x="224" y="920"/>
                  </a:cubicBezTo>
                  <a:cubicBezTo>
                    <a:pt x="1" y="1618"/>
                    <a:pt x="106" y="3604"/>
                    <a:pt x="837" y="3831"/>
                  </a:cubicBezTo>
                  <a:cubicBezTo>
                    <a:pt x="884" y="3846"/>
                    <a:pt x="933" y="3853"/>
                    <a:pt x="983" y="3853"/>
                  </a:cubicBezTo>
                  <a:cubicBezTo>
                    <a:pt x="1704" y="3853"/>
                    <a:pt x="2661" y="2396"/>
                    <a:pt x="2870" y="1742"/>
                  </a:cubicBezTo>
                  <a:cubicBezTo>
                    <a:pt x="3092" y="1044"/>
                    <a:pt x="2680" y="292"/>
                    <a:pt x="1949" y="67"/>
                  </a:cubicBezTo>
                  <a:cubicBezTo>
                    <a:pt x="1806" y="22"/>
                    <a:pt x="1661" y="1"/>
                    <a:pt x="1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>
              <a:off x="4709325" y="4014500"/>
              <a:ext cx="107850" cy="67275"/>
            </a:xfrm>
            <a:custGeom>
              <a:avLst/>
              <a:gdLst/>
              <a:ahLst/>
              <a:cxnLst/>
              <a:rect l="l" t="t" r="r" b="b"/>
              <a:pathLst>
                <a:path w="4314" h="2691" extrusionOk="0">
                  <a:moveTo>
                    <a:pt x="2769" y="1"/>
                  </a:moveTo>
                  <a:cubicBezTo>
                    <a:pt x="2673" y="1"/>
                    <a:pt x="2577" y="10"/>
                    <a:pt x="2480" y="30"/>
                  </a:cubicBezTo>
                  <a:cubicBezTo>
                    <a:pt x="1736" y="183"/>
                    <a:pt x="1" y="1230"/>
                    <a:pt x="175" y="1948"/>
                  </a:cubicBezTo>
                  <a:cubicBezTo>
                    <a:pt x="305" y="2490"/>
                    <a:pt x="1485" y="2690"/>
                    <a:pt x="2375" y="2690"/>
                  </a:cubicBezTo>
                  <a:cubicBezTo>
                    <a:pt x="2665" y="2690"/>
                    <a:pt x="2924" y="2669"/>
                    <a:pt x="3106" y="2632"/>
                  </a:cubicBezTo>
                  <a:cubicBezTo>
                    <a:pt x="3850" y="2479"/>
                    <a:pt x="4313" y="1773"/>
                    <a:pt x="4141" y="1055"/>
                  </a:cubicBezTo>
                  <a:cubicBezTo>
                    <a:pt x="3990" y="428"/>
                    <a:pt x="3408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>
              <a:off x="4694000" y="4070900"/>
              <a:ext cx="100050" cy="83800"/>
            </a:xfrm>
            <a:custGeom>
              <a:avLst/>
              <a:gdLst/>
              <a:ahLst/>
              <a:cxnLst/>
              <a:rect l="l" t="t" r="r" b="b"/>
              <a:pathLst>
                <a:path w="4002" h="3352" extrusionOk="0">
                  <a:moveTo>
                    <a:pt x="1016" y="1"/>
                  </a:moveTo>
                  <a:cubicBezTo>
                    <a:pt x="827" y="1"/>
                    <a:pt x="669" y="42"/>
                    <a:pt x="559" y="138"/>
                  </a:cubicBezTo>
                  <a:cubicBezTo>
                    <a:pt x="1" y="630"/>
                    <a:pt x="936" y="2364"/>
                    <a:pt x="1458" y="2911"/>
                  </a:cubicBezTo>
                  <a:cubicBezTo>
                    <a:pt x="1737" y="3203"/>
                    <a:pt x="2116" y="3351"/>
                    <a:pt x="2495" y="3351"/>
                  </a:cubicBezTo>
                  <a:cubicBezTo>
                    <a:pt x="2825" y="3351"/>
                    <a:pt x="3153" y="3238"/>
                    <a:pt x="3413" y="3009"/>
                  </a:cubicBezTo>
                  <a:cubicBezTo>
                    <a:pt x="3971" y="2518"/>
                    <a:pt x="4001" y="1677"/>
                    <a:pt x="3479" y="1131"/>
                  </a:cubicBezTo>
                  <a:cubicBezTo>
                    <a:pt x="3059" y="693"/>
                    <a:pt x="1788" y="1"/>
                    <a:pt x="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0"/>
            <p:cNvSpPr/>
            <p:nvPr/>
          </p:nvSpPr>
          <p:spPr>
            <a:xfrm>
              <a:off x="4336775" y="4301750"/>
              <a:ext cx="17975" cy="68525"/>
            </a:xfrm>
            <a:custGeom>
              <a:avLst/>
              <a:gdLst/>
              <a:ahLst/>
              <a:cxnLst/>
              <a:rect l="l" t="t" r="r" b="b"/>
              <a:pathLst>
                <a:path w="719" h="2741" extrusionOk="0">
                  <a:moveTo>
                    <a:pt x="712" y="0"/>
                  </a:moveTo>
                  <a:cubicBezTo>
                    <a:pt x="476" y="415"/>
                    <a:pt x="327" y="872"/>
                    <a:pt x="203" y="1330"/>
                  </a:cubicBezTo>
                  <a:cubicBezTo>
                    <a:pt x="101" y="1732"/>
                    <a:pt x="23" y="2142"/>
                    <a:pt x="3" y="2558"/>
                  </a:cubicBezTo>
                  <a:cubicBezTo>
                    <a:pt x="1" y="2618"/>
                    <a:pt x="0" y="2678"/>
                    <a:pt x="1" y="2740"/>
                  </a:cubicBezTo>
                  <a:cubicBezTo>
                    <a:pt x="35" y="2687"/>
                    <a:pt x="62" y="2634"/>
                    <a:pt x="89" y="2579"/>
                  </a:cubicBezTo>
                  <a:cubicBezTo>
                    <a:pt x="275" y="2208"/>
                    <a:pt x="406" y="1811"/>
                    <a:pt x="511" y="1411"/>
                  </a:cubicBezTo>
                  <a:cubicBezTo>
                    <a:pt x="626" y="950"/>
                    <a:pt x="718" y="478"/>
                    <a:pt x="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0"/>
            <p:cNvSpPr/>
            <p:nvPr/>
          </p:nvSpPr>
          <p:spPr>
            <a:xfrm>
              <a:off x="4304250" y="4465725"/>
              <a:ext cx="27425" cy="153200"/>
            </a:xfrm>
            <a:custGeom>
              <a:avLst/>
              <a:gdLst/>
              <a:ahLst/>
              <a:cxnLst/>
              <a:rect l="l" t="t" r="r" b="b"/>
              <a:pathLst>
                <a:path w="1097" h="6128" extrusionOk="0">
                  <a:moveTo>
                    <a:pt x="1023" y="0"/>
                  </a:moveTo>
                  <a:lnTo>
                    <a:pt x="1023" y="0"/>
                  </a:lnTo>
                  <a:cubicBezTo>
                    <a:pt x="643" y="1188"/>
                    <a:pt x="379" y="2412"/>
                    <a:pt x="144" y="3635"/>
                  </a:cubicBezTo>
                  <a:cubicBezTo>
                    <a:pt x="108" y="3844"/>
                    <a:pt x="61" y="4053"/>
                    <a:pt x="32" y="4260"/>
                  </a:cubicBezTo>
                  <a:cubicBezTo>
                    <a:pt x="4" y="4477"/>
                    <a:pt x="0" y="4697"/>
                    <a:pt x="27" y="4915"/>
                  </a:cubicBezTo>
                  <a:cubicBezTo>
                    <a:pt x="78" y="5355"/>
                    <a:pt x="285" y="5793"/>
                    <a:pt x="694" y="6001"/>
                  </a:cubicBezTo>
                  <a:cubicBezTo>
                    <a:pt x="822" y="6067"/>
                    <a:pt x="959" y="6108"/>
                    <a:pt x="1097" y="6128"/>
                  </a:cubicBezTo>
                  <a:cubicBezTo>
                    <a:pt x="846" y="6026"/>
                    <a:pt x="619" y="5864"/>
                    <a:pt x="479" y="5634"/>
                  </a:cubicBezTo>
                  <a:cubicBezTo>
                    <a:pt x="341" y="5414"/>
                    <a:pt x="287" y="5151"/>
                    <a:pt x="276" y="4893"/>
                  </a:cubicBezTo>
                  <a:cubicBezTo>
                    <a:pt x="268" y="4633"/>
                    <a:pt x="299" y="4366"/>
                    <a:pt x="363" y="4113"/>
                  </a:cubicBezTo>
                  <a:cubicBezTo>
                    <a:pt x="392" y="3997"/>
                    <a:pt x="425" y="3824"/>
                    <a:pt x="451" y="3706"/>
                  </a:cubicBezTo>
                  <a:cubicBezTo>
                    <a:pt x="698" y="2483"/>
                    <a:pt x="920" y="1245"/>
                    <a:pt x="1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>
              <a:off x="4666650" y="4694175"/>
              <a:ext cx="204200" cy="22650"/>
            </a:xfrm>
            <a:custGeom>
              <a:avLst/>
              <a:gdLst/>
              <a:ahLst/>
              <a:cxnLst/>
              <a:rect l="l" t="t" r="r" b="b"/>
              <a:pathLst>
                <a:path w="8168" h="906" extrusionOk="0">
                  <a:moveTo>
                    <a:pt x="8167" y="0"/>
                  </a:moveTo>
                  <a:lnTo>
                    <a:pt x="8167" y="0"/>
                  </a:lnTo>
                  <a:cubicBezTo>
                    <a:pt x="8070" y="146"/>
                    <a:pt x="7929" y="251"/>
                    <a:pt x="7776" y="333"/>
                  </a:cubicBezTo>
                  <a:cubicBezTo>
                    <a:pt x="7317" y="568"/>
                    <a:pt x="6794" y="643"/>
                    <a:pt x="6279" y="643"/>
                  </a:cubicBezTo>
                  <a:cubicBezTo>
                    <a:pt x="6195" y="643"/>
                    <a:pt x="6112" y="641"/>
                    <a:pt x="6029" y="638"/>
                  </a:cubicBezTo>
                  <a:cubicBezTo>
                    <a:pt x="5861" y="632"/>
                    <a:pt x="5685" y="610"/>
                    <a:pt x="5518" y="589"/>
                  </a:cubicBezTo>
                  <a:cubicBezTo>
                    <a:pt x="5265" y="556"/>
                    <a:pt x="4984" y="524"/>
                    <a:pt x="4732" y="495"/>
                  </a:cubicBezTo>
                  <a:cubicBezTo>
                    <a:pt x="3163" y="328"/>
                    <a:pt x="1582" y="202"/>
                    <a:pt x="1" y="202"/>
                  </a:cubicBezTo>
                  <a:cubicBezTo>
                    <a:pt x="1728" y="513"/>
                    <a:pt x="3479" y="694"/>
                    <a:pt x="5225" y="856"/>
                  </a:cubicBezTo>
                  <a:cubicBezTo>
                    <a:pt x="5466" y="877"/>
                    <a:pt x="5730" y="906"/>
                    <a:pt x="5976" y="906"/>
                  </a:cubicBezTo>
                  <a:cubicBezTo>
                    <a:pt x="5992" y="906"/>
                    <a:pt x="6009" y="906"/>
                    <a:pt x="6025" y="905"/>
                  </a:cubicBezTo>
                  <a:cubicBezTo>
                    <a:pt x="6649" y="894"/>
                    <a:pt x="7305" y="776"/>
                    <a:pt x="7824" y="406"/>
                  </a:cubicBezTo>
                  <a:cubicBezTo>
                    <a:pt x="7966" y="300"/>
                    <a:pt x="8100" y="167"/>
                    <a:pt x="8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>
              <a:off x="4714050" y="4456550"/>
              <a:ext cx="144500" cy="19100"/>
            </a:xfrm>
            <a:custGeom>
              <a:avLst/>
              <a:gdLst/>
              <a:ahLst/>
              <a:cxnLst/>
              <a:rect l="l" t="t" r="r" b="b"/>
              <a:pathLst>
                <a:path w="5780" h="764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252"/>
                    <a:pt x="1905" y="408"/>
                    <a:pt x="2868" y="540"/>
                  </a:cubicBezTo>
                  <a:cubicBezTo>
                    <a:pt x="3834" y="662"/>
                    <a:pt x="4805" y="763"/>
                    <a:pt x="5779" y="763"/>
                  </a:cubicBezTo>
                  <a:cubicBezTo>
                    <a:pt x="4838" y="510"/>
                    <a:pt x="3874" y="355"/>
                    <a:pt x="2911" y="224"/>
                  </a:cubicBezTo>
                  <a:cubicBezTo>
                    <a:pt x="1946" y="101"/>
                    <a:pt x="974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0"/>
            <p:cNvSpPr/>
            <p:nvPr/>
          </p:nvSpPr>
          <p:spPr>
            <a:xfrm>
              <a:off x="4496575" y="4012475"/>
              <a:ext cx="91575" cy="203200"/>
            </a:xfrm>
            <a:custGeom>
              <a:avLst/>
              <a:gdLst/>
              <a:ahLst/>
              <a:cxnLst/>
              <a:rect l="l" t="t" r="r" b="b"/>
              <a:pathLst>
                <a:path w="3663" h="8128" extrusionOk="0">
                  <a:moveTo>
                    <a:pt x="697" y="0"/>
                  </a:moveTo>
                  <a:lnTo>
                    <a:pt x="697" y="0"/>
                  </a:lnTo>
                  <a:cubicBezTo>
                    <a:pt x="0" y="1818"/>
                    <a:pt x="183" y="4009"/>
                    <a:pt x="1173" y="5687"/>
                  </a:cubicBezTo>
                  <a:cubicBezTo>
                    <a:pt x="1570" y="6366"/>
                    <a:pt x="2095" y="6968"/>
                    <a:pt x="2703" y="7466"/>
                  </a:cubicBezTo>
                  <a:cubicBezTo>
                    <a:pt x="2888" y="7618"/>
                    <a:pt x="3091" y="7768"/>
                    <a:pt x="3291" y="7899"/>
                  </a:cubicBezTo>
                  <a:cubicBezTo>
                    <a:pt x="3408" y="7977"/>
                    <a:pt x="3543" y="8059"/>
                    <a:pt x="3663" y="8128"/>
                  </a:cubicBezTo>
                  <a:cubicBezTo>
                    <a:pt x="3589" y="8064"/>
                    <a:pt x="3514" y="8004"/>
                    <a:pt x="3442" y="7939"/>
                  </a:cubicBezTo>
                  <a:cubicBezTo>
                    <a:pt x="3262" y="7785"/>
                    <a:pt x="3080" y="7617"/>
                    <a:pt x="2910" y="7451"/>
                  </a:cubicBezTo>
                  <a:cubicBezTo>
                    <a:pt x="2350" y="6903"/>
                    <a:pt x="1854" y="6284"/>
                    <a:pt x="1469" y="5601"/>
                  </a:cubicBezTo>
                  <a:cubicBezTo>
                    <a:pt x="520" y="3917"/>
                    <a:pt x="312" y="1882"/>
                    <a:pt x="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0"/>
            <p:cNvSpPr/>
            <p:nvPr/>
          </p:nvSpPr>
          <p:spPr>
            <a:xfrm>
              <a:off x="4251750" y="3704875"/>
              <a:ext cx="85150" cy="86025"/>
            </a:xfrm>
            <a:custGeom>
              <a:avLst/>
              <a:gdLst/>
              <a:ahLst/>
              <a:cxnLst/>
              <a:rect l="l" t="t" r="r" b="b"/>
              <a:pathLst>
                <a:path w="3406" h="3441" extrusionOk="0">
                  <a:moveTo>
                    <a:pt x="1976" y="0"/>
                  </a:moveTo>
                  <a:cubicBezTo>
                    <a:pt x="1556" y="0"/>
                    <a:pt x="1146" y="215"/>
                    <a:pt x="919" y="601"/>
                  </a:cubicBezTo>
                  <a:lnTo>
                    <a:pt x="343" y="1572"/>
                  </a:lnTo>
                  <a:cubicBezTo>
                    <a:pt x="1" y="2152"/>
                    <a:pt x="193" y="2907"/>
                    <a:pt x="773" y="3250"/>
                  </a:cubicBezTo>
                  <a:lnTo>
                    <a:pt x="809" y="3271"/>
                  </a:lnTo>
                  <a:cubicBezTo>
                    <a:pt x="1004" y="3386"/>
                    <a:pt x="1217" y="3441"/>
                    <a:pt x="1428" y="3441"/>
                  </a:cubicBezTo>
                  <a:cubicBezTo>
                    <a:pt x="1848" y="3441"/>
                    <a:pt x="2258" y="3225"/>
                    <a:pt x="2487" y="2840"/>
                  </a:cubicBezTo>
                  <a:lnTo>
                    <a:pt x="3061" y="1868"/>
                  </a:lnTo>
                  <a:cubicBezTo>
                    <a:pt x="3405" y="1288"/>
                    <a:pt x="3211" y="533"/>
                    <a:pt x="2631" y="190"/>
                  </a:cubicBezTo>
                  <a:lnTo>
                    <a:pt x="2597" y="170"/>
                  </a:lnTo>
                  <a:cubicBezTo>
                    <a:pt x="2402" y="55"/>
                    <a:pt x="2188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>
              <a:off x="4246850" y="3699925"/>
              <a:ext cx="85150" cy="86050"/>
            </a:xfrm>
            <a:custGeom>
              <a:avLst/>
              <a:gdLst/>
              <a:ahLst/>
              <a:cxnLst/>
              <a:rect l="l" t="t" r="r" b="b"/>
              <a:pathLst>
                <a:path w="3406" h="3442" extrusionOk="0">
                  <a:moveTo>
                    <a:pt x="1976" y="0"/>
                  </a:moveTo>
                  <a:cubicBezTo>
                    <a:pt x="1557" y="0"/>
                    <a:pt x="1147" y="215"/>
                    <a:pt x="919" y="600"/>
                  </a:cubicBezTo>
                  <a:lnTo>
                    <a:pt x="343" y="1573"/>
                  </a:lnTo>
                  <a:cubicBezTo>
                    <a:pt x="1" y="2153"/>
                    <a:pt x="195" y="2907"/>
                    <a:pt x="775" y="3251"/>
                  </a:cubicBezTo>
                  <a:lnTo>
                    <a:pt x="810" y="3271"/>
                  </a:lnTo>
                  <a:cubicBezTo>
                    <a:pt x="1004" y="3386"/>
                    <a:pt x="1218" y="3441"/>
                    <a:pt x="1430" y="3441"/>
                  </a:cubicBezTo>
                  <a:cubicBezTo>
                    <a:pt x="1850" y="3441"/>
                    <a:pt x="2260" y="3226"/>
                    <a:pt x="2488" y="2841"/>
                  </a:cubicBezTo>
                  <a:lnTo>
                    <a:pt x="3062" y="1868"/>
                  </a:lnTo>
                  <a:cubicBezTo>
                    <a:pt x="3406" y="1289"/>
                    <a:pt x="3211" y="534"/>
                    <a:pt x="2631" y="191"/>
                  </a:cubicBezTo>
                  <a:lnTo>
                    <a:pt x="2597" y="170"/>
                  </a:lnTo>
                  <a:cubicBezTo>
                    <a:pt x="2402" y="55"/>
                    <a:pt x="2188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>
              <a:off x="4003700" y="3761500"/>
              <a:ext cx="307475" cy="525925"/>
            </a:xfrm>
            <a:custGeom>
              <a:avLst/>
              <a:gdLst/>
              <a:ahLst/>
              <a:cxnLst/>
              <a:rect l="l" t="t" r="r" b="b"/>
              <a:pathLst>
                <a:path w="12299" h="21037" extrusionOk="0">
                  <a:moveTo>
                    <a:pt x="10127" y="1"/>
                  </a:moveTo>
                  <a:lnTo>
                    <a:pt x="511" y="18076"/>
                  </a:lnTo>
                  <a:lnTo>
                    <a:pt x="490" y="18537"/>
                  </a:lnTo>
                  <a:lnTo>
                    <a:pt x="1153" y="18325"/>
                  </a:lnTo>
                  <a:lnTo>
                    <a:pt x="1215" y="18823"/>
                  </a:lnTo>
                  <a:lnTo>
                    <a:pt x="1858" y="18639"/>
                  </a:lnTo>
                  <a:lnTo>
                    <a:pt x="1858" y="18639"/>
                  </a:lnTo>
                  <a:lnTo>
                    <a:pt x="0" y="21036"/>
                  </a:lnTo>
                  <a:lnTo>
                    <a:pt x="0" y="21036"/>
                  </a:lnTo>
                  <a:lnTo>
                    <a:pt x="2576" y="18912"/>
                  </a:lnTo>
                  <a:lnTo>
                    <a:pt x="12298" y="871"/>
                  </a:lnTo>
                  <a:lnTo>
                    <a:pt x="11582" y="393"/>
                  </a:lnTo>
                  <a:lnTo>
                    <a:pt x="10364" y="713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>
              <a:off x="3996225" y="4187275"/>
              <a:ext cx="63550" cy="98875"/>
            </a:xfrm>
            <a:custGeom>
              <a:avLst/>
              <a:gdLst/>
              <a:ahLst/>
              <a:cxnLst/>
              <a:rect l="l" t="t" r="r" b="b"/>
              <a:pathLst>
                <a:path w="2542" h="3955" extrusionOk="0">
                  <a:moveTo>
                    <a:pt x="1556" y="0"/>
                  </a:moveTo>
                  <a:lnTo>
                    <a:pt x="476" y="841"/>
                  </a:lnTo>
                  <a:lnTo>
                    <a:pt x="163" y="2763"/>
                  </a:lnTo>
                  <a:lnTo>
                    <a:pt x="0" y="3765"/>
                  </a:lnTo>
                  <a:lnTo>
                    <a:pt x="407" y="3955"/>
                  </a:lnTo>
                  <a:lnTo>
                    <a:pt x="1052" y="3267"/>
                  </a:lnTo>
                  <a:lnTo>
                    <a:pt x="2541" y="1678"/>
                  </a:lnTo>
                  <a:cubicBezTo>
                    <a:pt x="2541" y="1678"/>
                    <a:pt x="2429" y="645"/>
                    <a:pt x="2448" y="586"/>
                  </a:cubicBezTo>
                  <a:cubicBezTo>
                    <a:pt x="2467" y="529"/>
                    <a:pt x="1556" y="0"/>
                    <a:pt x="1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>
              <a:off x="4007625" y="3756400"/>
              <a:ext cx="294525" cy="480050"/>
            </a:xfrm>
            <a:custGeom>
              <a:avLst/>
              <a:gdLst/>
              <a:ahLst/>
              <a:cxnLst/>
              <a:rect l="l" t="t" r="r" b="b"/>
              <a:pathLst>
                <a:path w="11781" h="19202" extrusionOk="0">
                  <a:moveTo>
                    <a:pt x="9638" y="0"/>
                  </a:moveTo>
                  <a:lnTo>
                    <a:pt x="20" y="18077"/>
                  </a:lnTo>
                  <a:lnTo>
                    <a:pt x="0" y="18536"/>
                  </a:lnTo>
                  <a:lnTo>
                    <a:pt x="0" y="18536"/>
                  </a:lnTo>
                  <a:lnTo>
                    <a:pt x="662" y="18326"/>
                  </a:lnTo>
                  <a:lnTo>
                    <a:pt x="726" y="18824"/>
                  </a:lnTo>
                  <a:lnTo>
                    <a:pt x="1367" y="18638"/>
                  </a:lnTo>
                  <a:lnTo>
                    <a:pt x="1398" y="19201"/>
                  </a:lnTo>
                  <a:lnTo>
                    <a:pt x="2085" y="18913"/>
                  </a:lnTo>
                  <a:lnTo>
                    <a:pt x="11780" y="888"/>
                  </a:lnTo>
                  <a:lnTo>
                    <a:pt x="10983" y="861"/>
                  </a:lnTo>
                  <a:lnTo>
                    <a:pt x="9976" y="430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0"/>
            <p:cNvSpPr/>
            <p:nvPr/>
          </p:nvSpPr>
          <p:spPr>
            <a:xfrm>
              <a:off x="4246000" y="3733075"/>
              <a:ext cx="77550" cy="50225"/>
            </a:xfrm>
            <a:custGeom>
              <a:avLst/>
              <a:gdLst/>
              <a:ahLst/>
              <a:cxnLst/>
              <a:rect l="l" t="t" r="r" b="b"/>
              <a:pathLst>
                <a:path w="3102" h="2009" extrusionOk="0">
                  <a:moveTo>
                    <a:pt x="517" y="1"/>
                  </a:moveTo>
                  <a:lnTo>
                    <a:pt x="0" y="1020"/>
                  </a:lnTo>
                  <a:lnTo>
                    <a:pt x="550" y="1549"/>
                  </a:lnTo>
                  <a:lnTo>
                    <a:pt x="1336" y="2001"/>
                  </a:lnTo>
                  <a:lnTo>
                    <a:pt x="2606" y="2008"/>
                  </a:lnTo>
                  <a:lnTo>
                    <a:pt x="3101" y="1063"/>
                  </a:lnTo>
                  <a:lnTo>
                    <a:pt x="3101" y="1063"/>
                  </a:lnTo>
                  <a:lnTo>
                    <a:pt x="2483" y="1068"/>
                  </a:lnTo>
                  <a:lnTo>
                    <a:pt x="1811" y="1007"/>
                  </a:lnTo>
                  <a:lnTo>
                    <a:pt x="1106" y="648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0"/>
            <p:cNvSpPr/>
            <p:nvPr/>
          </p:nvSpPr>
          <p:spPr>
            <a:xfrm>
              <a:off x="3996225" y="4260725"/>
              <a:ext cx="26325" cy="25875"/>
            </a:xfrm>
            <a:custGeom>
              <a:avLst/>
              <a:gdLst/>
              <a:ahLst/>
              <a:cxnLst/>
              <a:rect l="l" t="t" r="r" b="b"/>
              <a:pathLst>
                <a:path w="1053" h="1035" extrusionOk="0">
                  <a:moveTo>
                    <a:pt x="138" y="1"/>
                  </a:moveTo>
                  <a:lnTo>
                    <a:pt x="0" y="827"/>
                  </a:lnTo>
                  <a:cubicBezTo>
                    <a:pt x="107" y="999"/>
                    <a:pt x="229" y="1034"/>
                    <a:pt x="311" y="1034"/>
                  </a:cubicBezTo>
                  <a:cubicBezTo>
                    <a:pt x="369" y="1034"/>
                    <a:pt x="407" y="1017"/>
                    <a:pt x="407" y="1017"/>
                  </a:cubicBezTo>
                  <a:lnTo>
                    <a:pt x="1052" y="329"/>
                  </a:lnTo>
                  <a:lnTo>
                    <a:pt x="1052" y="329"/>
                  </a:lnTo>
                  <a:cubicBezTo>
                    <a:pt x="1015" y="332"/>
                    <a:pt x="979" y="334"/>
                    <a:pt x="944" y="334"/>
                  </a:cubicBezTo>
                  <a:cubicBezTo>
                    <a:pt x="441" y="334"/>
                    <a:pt x="138" y="2"/>
                    <a:pt x="138" y="2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0"/>
            <p:cNvSpPr/>
            <p:nvPr/>
          </p:nvSpPr>
          <p:spPr>
            <a:xfrm>
              <a:off x="4043350" y="4033075"/>
              <a:ext cx="103375" cy="186900"/>
            </a:xfrm>
            <a:custGeom>
              <a:avLst/>
              <a:gdLst/>
              <a:ahLst/>
              <a:cxnLst/>
              <a:rect l="l" t="t" r="r" b="b"/>
              <a:pathLst>
                <a:path w="4135" h="7476" extrusionOk="0">
                  <a:moveTo>
                    <a:pt x="4135" y="1"/>
                  </a:moveTo>
                  <a:lnTo>
                    <a:pt x="4135" y="1"/>
                  </a:lnTo>
                  <a:cubicBezTo>
                    <a:pt x="3769" y="611"/>
                    <a:pt x="3414" y="1228"/>
                    <a:pt x="3060" y="1847"/>
                  </a:cubicBezTo>
                  <a:lnTo>
                    <a:pt x="2013" y="3708"/>
                  </a:lnTo>
                  <a:lnTo>
                    <a:pt x="993" y="5584"/>
                  </a:lnTo>
                  <a:cubicBezTo>
                    <a:pt x="656" y="6212"/>
                    <a:pt x="323" y="6840"/>
                    <a:pt x="0" y="7475"/>
                  </a:cubicBezTo>
                  <a:cubicBezTo>
                    <a:pt x="366" y="6863"/>
                    <a:pt x="721" y="6246"/>
                    <a:pt x="1075" y="5629"/>
                  </a:cubicBezTo>
                  <a:lnTo>
                    <a:pt x="2121" y="3767"/>
                  </a:lnTo>
                  <a:lnTo>
                    <a:pt x="3143" y="1892"/>
                  </a:lnTo>
                  <a:cubicBezTo>
                    <a:pt x="3478" y="1264"/>
                    <a:pt x="3812" y="635"/>
                    <a:pt x="4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0"/>
            <p:cNvSpPr/>
            <p:nvPr/>
          </p:nvSpPr>
          <p:spPr>
            <a:xfrm>
              <a:off x="4187025" y="3860625"/>
              <a:ext cx="53525" cy="96975"/>
            </a:xfrm>
            <a:custGeom>
              <a:avLst/>
              <a:gdLst/>
              <a:ahLst/>
              <a:cxnLst/>
              <a:rect l="l" t="t" r="r" b="b"/>
              <a:pathLst>
                <a:path w="2141" h="3879" extrusionOk="0">
                  <a:moveTo>
                    <a:pt x="2141" y="0"/>
                  </a:moveTo>
                  <a:cubicBezTo>
                    <a:pt x="1941" y="311"/>
                    <a:pt x="1752" y="629"/>
                    <a:pt x="1565" y="947"/>
                  </a:cubicBezTo>
                  <a:cubicBezTo>
                    <a:pt x="1378" y="1265"/>
                    <a:pt x="1199" y="1589"/>
                    <a:pt x="1017" y="1910"/>
                  </a:cubicBezTo>
                  <a:cubicBezTo>
                    <a:pt x="843" y="2235"/>
                    <a:pt x="664" y="2557"/>
                    <a:pt x="494" y="2885"/>
                  </a:cubicBezTo>
                  <a:cubicBezTo>
                    <a:pt x="325" y="3213"/>
                    <a:pt x="156" y="3543"/>
                    <a:pt x="1" y="3878"/>
                  </a:cubicBezTo>
                  <a:cubicBezTo>
                    <a:pt x="201" y="3566"/>
                    <a:pt x="389" y="3249"/>
                    <a:pt x="576" y="2931"/>
                  </a:cubicBezTo>
                  <a:cubicBezTo>
                    <a:pt x="763" y="2613"/>
                    <a:pt x="942" y="2290"/>
                    <a:pt x="1125" y="1969"/>
                  </a:cubicBezTo>
                  <a:cubicBezTo>
                    <a:pt x="1299" y="1643"/>
                    <a:pt x="1477" y="1320"/>
                    <a:pt x="1647" y="993"/>
                  </a:cubicBezTo>
                  <a:cubicBezTo>
                    <a:pt x="1817" y="665"/>
                    <a:pt x="1985" y="335"/>
                    <a:pt x="2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0"/>
            <p:cNvSpPr/>
            <p:nvPr/>
          </p:nvSpPr>
          <p:spPr>
            <a:xfrm>
              <a:off x="4120225" y="3937425"/>
              <a:ext cx="53525" cy="96950"/>
            </a:xfrm>
            <a:custGeom>
              <a:avLst/>
              <a:gdLst/>
              <a:ahLst/>
              <a:cxnLst/>
              <a:rect l="l" t="t" r="r" b="b"/>
              <a:pathLst>
                <a:path w="2141" h="3878" extrusionOk="0">
                  <a:moveTo>
                    <a:pt x="2140" y="0"/>
                  </a:moveTo>
                  <a:lnTo>
                    <a:pt x="2140" y="0"/>
                  </a:lnTo>
                  <a:cubicBezTo>
                    <a:pt x="1940" y="311"/>
                    <a:pt x="1752" y="628"/>
                    <a:pt x="1565" y="947"/>
                  </a:cubicBezTo>
                  <a:cubicBezTo>
                    <a:pt x="1378" y="1265"/>
                    <a:pt x="1199" y="1589"/>
                    <a:pt x="1018" y="1909"/>
                  </a:cubicBezTo>
                  <a:cubicBezTo>
                    <a:pt x="844" y="2235"/>
                    <a:pt x="664" y="2558"/>
                    <a:pt x="494" y="2886"/>
                  </a:cubicBezTo>
                  <a:cubicBezTo>
                    <a:pt x="326" y="3214"/>
                    <a:pt x="157" y="3542"/>
                    <a:pt x="0" y="3877"/>
                  </a:cubicBezTo>
                  <a:cubicBezTo>
                    <a:pt x="202" y="3566"/>
                    <a:pt x="390" y="3248"/>
                    <a:pt x="578" y="2930"/>
                  </a:cubicBezTo>
                  <a:cubicBezTo>
                    <a:pt x="765" y="2612"/>
                    <a:pt x="942" y="2288"/>
                    <a:pt x="1124" y="1968"/>
                  </a:cubicBezTo>
                  <a:cubicBezTo>
                    <a:pt x="1299" y="1642"/>
                    <a:pt x="1477" y="1320"/>
                    <a:pt x="1647" y="992"/>
                  </a:cubicBezTo>
                  <a:cubicBezTo>
                    <a:pt x="1817" y="664"/>
                    <a:pt x="1985" y="336"/>
                    <a:pt x="2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0"/>
            <p:cNvSpPr/>
            <p:nvPr/>
          </p:nvSpPr>
          <p:spPr>
            <a:xfrm>
              <a:off x="4206100" y="3775275"/>
              <a:ext cx="53525" cy="96950"/>
            </a:xfrm>
            <a:custGeom>
              <a:avLst/>
              <a:gdLst/>
              <a:ahLst/>
              <a:cxnLst/>
              <a:rect l="l" t="t" r="r" b="b"/>
              <a:pathLst>
                <a:path w="2141" h="3878" extrusionOk="0">
                  <a:moveTo>
                    <a:pt x="2140" y="1"/>
                  </a:moveTo>
                  <a:lnTo>
                    <a:pt x="2140" y="1"/>
                  </a:lnTo>
                  <a:cubicBezTo>
                    <a:pt x="1940" y="312"/>
                    <a:pt x="1752" y="628"/>
                    <a:pt x="1565" y="946"/>
                  </a:cubicBezTo>
                  <a:cubicBezTo>
                    <a:pt x="1378" y="1266"/>
                    <a:pt x="1199" y="1589"/>
                    <a:pt x="1016" y="1909"/>
                  </a:cubicBezTo>
                  <a:cubicBezTo>
                    <a:pt x="842" y="2236"/>
                    <a:pt x="664" y="2558"/>
                    <a:pt x="494" y="2886"/>
                  </a:cubicBezTo>
                  <a:cubicBezTo>
                    <a:pt x="324" y="3214"/>
                    <a:pt x="156" y="3542"/>
                    <a:pt x="0" y="3877"/>
                  </a:cubicBezTo>
                  <a:cubicBezTo>
                    <a:pt x="200" y="3567"/>
                    <a:pt x="389" y="3249"/>
                    <a:pt x="576" y="2931"/>
                  </a:cubicBezTo>
                  <a:cubicBezTo>
                    <a:pt x="763" y="2613"/>
                    <a:pt x="942" y="2289"/>
                    <a:pt x="1124" y="1968"/>
                  </a:cubicBezTo>
                  <a:cubicBezTo>
                    <a:pt x="1298" y="1643"/>
                    <a:pt x="1477" y="1320"/>
                    <a:pt x="1647" y="992"/>
                  </a:cubicBezTo>
                  <a:cubicBezTo>
                    <a:pt x="1817" y="664"/>
                    <a:pt x="1985" y="336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0"/>
            <p:cNvSpPr/>
            <p:nvPr/>
          </p:nvSpPr>
          <p:spPr>
            <a:xfrm>
              <a:off x="4643450" y="4065025"/>
              <a:ext cx="73525" cy="91075"/>
            </a:xfrm>
            <a:custGeom>
              <a:avLst/>
              <a:gdLst/>
              <a:ahLst/>
              <a:cxnLst/>
              <a:rect l="l" t="t" r="r" b="b"/>
              <a:pathLst>
                <a:path w="2941" h="3643" extrusionOk="0">
                  <a:moveTo>
                    <a:pt x="2004" y="0"/>
                  </a:moveTo>
                  <a:cubicBezTo>
                    <a:pt x="1317" y="0"/>
                    <a:pt x="407" y="1376"/>
                    <a:pt x="211" y="1994"/>
                  </a:cubicBezTo>
                  <a:cubicBezTo>
                    <a:pt x="1" y="2654"/>
                    <a:pt x="394" y="3364"/>
                    <a:pt x="1089" y="3579"/>
                  </a:cubicBezTo>
                  <a:cubicBezTo>
                    <a:pt x="1226" y="3622"/>
                    <a:pt x="1364" y="3642"/>
                    <a:pt x="1500" y="3642"/>
                  </a:cubicBezTo>
                  <a:cubicBezTo>
                    <a:pt x="2054" y="3642"/>
                    <a:pt x="2562" y="3306"/>
                    <a:pt x="2731" y="2775"/>
                  </a:cubicBezTo>
                  <a:cubicBezTo>
                    <a:pt x="2941" y="2115"/>
                    <a:pt x="2839" y="237"/>
                    <a:pt x="2143" y="21"/>
                  </a:cubicBezTo>
                  <a:cubicBezTo>
                    <a:pt x="2098" y="7"/>
                    <a:pt x="2051" y="0"/>
                    <a:pt x="2004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0"/>
            <p:cNvSpPr/>
            <p:nvPr/>
          </p:nvSpPr>
          <p:spPr>
            <a:xfrm>
              <a:off x="4591575" y="4038000"/>
              <a:ext cx="102625" cy="63575"/>
            </a:xfrm>
            <a:custGeom>
              <a:avLst/>
              <a:gdLst/>
              <a:ahLst/>
              <a:cxnLst/>
              <a:rect l="l" t="t" r="r" b="b"/>
              <a:pathLst>
                <a:path w="4105" h="2543" extrusionOk="0">
                  <a:moveTo>
                    <a:pt x="1835" y="0"/>
                  </a:moveTo>
                  <a:cubicBezTo>
                    <a:pt x="1564" y="0"/>
                    <a:pt x="1321" y="20"/>
                    <a:pt x="1149" y="54"/>
                  </a:cubicBezTo>
                  <a:cubicBezTo>
                    <a:pt x="441" y="198"/>
                    <a:pt x="1" y="864"/>
                    <a:pt x="166" y="1545"/>
                  </a:cubicBezTo>
                  <a:cubicBezTo>
                    <a:pt x="310" y="2136"/>
                    <a:pt x="866" y="2542"/>
                    <a:pt x="1474" y="2542"/>
                  </a:cubicBezTo>
                  <a:cubicBezTo>
                    <a:pt x="1565" y="2542"/>
                    <a:pt x="1656" y="2533"/>
                    <a:pt x="1748" y="2515"/>
                  </a:cubicBezTo>
                  <a:cubicBezTo>
                    <a:pt x="2456" y="2372"/>
                    <a:pt x="4105" y="1384"/>
                    <a:pt x="3939" y="705"/>
                  </a:cubicBezTo>
                  <a:cubicBezTo>
                    <a:pt x="3814" y="190"/>
                    <a:pt x="2684" y="0"/>
                    <a:pt x="1835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4613525" y="3969050"/>
              <a:ext cx="95225" cy="79275"/>
            </a:xfrm>
            <a:custGeom>
              <a:avLst/>
              <a:gdLst/>
              <a:ahLst/>
              <a:cxnLst/>
              <a:rect l="l" t="t" r="r" b="b"/>
              <a:pathLst>
                <a:path w="3809" h="3171" extrusionOk="0">
                  <a:moveTo>
                    <a:pt x="1430" y="1"/>
                  </a:moveTo>
                  <a:cubicBezTo>
                    <a:pt x="1116" y="1"/>
                    <a:pt x="804" y="107"/>
                    <a:pt x="557" y="323"/>
                  </a:cubicBezTo>
                  <a:cubicBezTo>
                    <a:pt x="28" y="786"/>
                    <a:pt x="1" y="1582"/>
                    <a:pt x="498" y="2098"/>
                  </a:cubicBezTo>
                  <a:cubicBezTo>
                    <a:pt x="899" y="2514"/>
                    <a:pt x="2110" y="3171"/>
                    <a:pt x="2844" y="3171"/>
                  </a:cubicBezTo>
                  <a:cubicBezTo>
                    <a:pt x="3023" y="3171"/>
                    <a:pt x="3174" y="3132"/>
                    <a:pt x="3277" y="3041"/>
                  </a:cubicBezTo>
                  <a:cubicBezTo>
                    <a:pt x="3808" y="2578"/>
                    <a:pt x="2916" y="936"/>
                    <a:pt x="2418" y="418"/>
                  </a:cubicBezTo>
                  <a:lnTo>
                    <a:pt x="2418" y="419"/>
                  </a:lnTo>
                  <a:cubicBezTo>
                    <a:pt x="2152" y="142"/>
                    <a:pt x="1790" y="1"/>
                    <a:pt x="1430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4687850" y="3953950"/>
              <a:ext cx="73550" cy="91050"/>
            </a:xfrm>
            <a:custGeom>
              <a:avLst/>
              <a:gdLst/>
              <a:ahLst/>
              <a:cxnLst/>
              <a:rect l="l" t="t" r="r" b="b"/>
              <a:pathLst>
                <a:path w="2942" h="3642" extrusionOk="0">
                  <a:moveTo>
                    <a:pt x="1441" y="1"/>
                  </a:moveTo>
                  <a:cubicBezTo>
                    <a:pt x="888" y="1"/>
                    <a:pt x="381" y="337"/>
                    <a:pt x="211" y="868"/>
                  </a:cubicBezTo>
                  <a:cubicBezTo>
                    <a:pt x="1" y="1528"/>
                    <a:pt x="103" y="3405"/>
                    <a:pt x="799" y="3620"/>
                  </a:cubicBezTo>
                  <a:cubicBezTo>
                    <a:pt x="844" y="3635"/>
                    <a:pt x="891" y="3641"/>
                    <a:pt x="939" y="3641"/>
                  </a:cubicBezTo>
                  <a:cubicBezTo>
                    <a:pt x="1624" y="3641"/>
                    <a:pt x="2534" y="2265"/>
                    <a:pt x="2730" y="1649"/>
                  </a:cubicBezTo>
                  <a:cubicBezTo>
                    <a:pt x="2942" y="989"/>
                    <a:pt x="2548" y="278"/>
                    <a:pt x="1853" y="63"/>
                  </a:cubicBezTo>
                  <a:cubicBezTo>
                    <a:pt x="1716" y="21"/>
                    <a:pt x="1577" y="1"/>
                    <a:pt x="1441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4710625" y="4008450"/>
              <a:ext cx="102625" cy="63575"/>
            </a:xfrm>
            <a:custGeom>
              <a:avLst/>
              <a:gdLst/>
              <a:ahLst/>
              <a:cxnLst/>
              <a:rect l="l" t="t" r="r" b="b"/>
              <a:pathLst>
                <a:path w="4105" h="2543" extrusionOk="0">
                  <a:moveTo>
                    <a:pt x="2630" y="0"/>
                  </a:moveTo>
                  <a:cubicBezTo>
                    <a:pt x="2540" y="0"/>
                    <a:pt x="2450" y="9"/>
                    <a:pt x="2359" y="27"/>
                  </a:cubicBezTo>
                  <a:cubicBezTo>
                    <a:pt x="1651" y="171"/>
                    <a:pt x="0" y="1158"/>
                    <a:pt x="166" y="1839"/>
                  </a:cubicBezTo>
                  <a:cubicBezTo>
                    <a:pt x="291" y="2353"/>
                    <a:pt x="1419" y="2543"/>
                    <a:pt x="2267" y="2543"/>
                  </a:cubicBezTo>
                  <a:cubicBezTo>
                    <a:pt x="2541" y="2543"/>
                    <a:pt x="2785" y="2523"/>
                    <a:pt x="2958" y="2488"/>
                  </a:cubicBezTo>
                  <a:cubicBezTo>
                    <a:pt x="3666" y="2346"/>
                    <a:pt x="4105" y="1678"/>
                    <a:pt x="3939" y="999"/>
                  </a:cubicBezTo>
                  <a:cubicBezTo>
                    <a:pt x="3795" y="407"/>
                    <a:pt x="3238" y="0"/>
                    <a:pt x="2630" y="0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4696100" y="4061700"/>
              <a:ext cx="95200" cy="79275"/>
            </a:xfrm>
            <a:custGeom>
              <a:avLst/>
              <a:gdLst/>
              <a:ahLst/>
              <a:cxnLst/>
              <a:rect l="l" t="t" r="r" b="b"/>
              <a:pathLst>
                <a:path w="3808" h="3171" extrusionOk="0">
                  <a:moveTo>
                    <a:pt x="965" y="1"/>
                  </a:moveTo>
                  <a:cubicBezTo>
                    <a:pt x="786" y="1"/>
                    <a:pt x="635" y="40"/>
                    <a:pt x="531" y="131"/>
                  </a:cubicBezTo>
                  <a:cubicBezTo>
                    <a:pt x="0" y="594"/>
                    <a:pt x="892" y="2236"/>
                    <a:pt x="1390" y="2753"/>
                  </a:cubicBezTo>
                  <a:cubicBezTo>
                    <a:pt x="1656" y="3029"/>
                    <a:pt x="2019" y="3170"/>
                    <a:pt x="2379" y="3170"/>
                  </a:cubicBezTo>
                  <a:cubicBezTo>
                    <a:pt x="2692" y="3170"/>
                    <a:pt x="3004" y="3064"/>
                    <a:pt x="3251" y="2849"/>
                  </a:cubicBezTo>
                  <a:cubicBezTo>
                    <a:pt x="3780" y="2384"/>
                    <a:pt x="3808" y="1590"/>
                    <a:pt x="3310" y="1073"/>
                  </a:cubicBezTo>
                  <a:cubicBezTo>
                    <a:pt x="2911" y="658"/>
                    <a:pt x="1699" y="1"/>
                    <a:pt x="965" y="1"/>
                  </a:cubicBezTo>
                  <a:close/>
                </a:path>
              </a:pathLst>
            </a:custGeom>
            <a:solidFill>
              <a:srgbClr val="FE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0"/>
            <p:cNvSpPr/>
            <p:nvPr/>
          </p:nvSpPr>
          <p:spPr>
            <a:xfrm>
              <a:off x="4669675" y="4024500"/>
              <a:ext cx="59675" cy="55875"/>
            </a:xfrm>
            <a:custGeom>
              <a:avLst/>
              <a:gdLst/>
              <a:ahLst/>
              <a:cxnLst/>
              <a:rect l="l" t="t" r="r" b="b"/>
              <a:pathLst>
                <a:path w="2387" h="2235" extrusionOk="0">
                  <a:moveTo>
                    <a:pt x="1195" y="0"/>
                  </a:moveTo>
                  <a:cubicBezTo>
                    <a:pt x="1143" y="0"/>
                    <a:pt x="1090" y="4"/>
                    <a:pt x="1037" y="11"/>
                  </a:cubicBezTo>
                  <a:cubicBezTo>
                    <a:pt x="425" y="98"/>
                    <a:pt x="1" y="665"/>
                    <a:pt x="87" y="1275"/>
                  </a:cubicBezTo>
                  <a:cubicBezTo>
                    <a:pt x="167" y="1832"/>
                    <a:pt x="645" y="2235"/>
                    <a:pt x="1191" y="2235"/>
                  </a:cubicBezTo>
                  <a:cubicBezTo>
                    <a:pt x="1243" y="2235"/>
                    <a:pt x="1297" y="2231"/>
                    <a:pt x="1351" y="2223"/>
                  </a:cubicBezTo>
                  <a:cubicBezTo>
                    <a:pt x="1962" y="2137"/>
                    <a:pt x="2387" y="1571"/>
                    <a:pt x="2300" y="960"/>
                  </a:cubicBezTo>
                  <a:cubicBezTo>
                    <a:pt x="2220" y="403"/>
                    <a:pt x="1742" y="0"/>
                    <a:pt x="1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4"/>
          <p:cNvSpPr txBox="1">
            <a:spLocks noGrp="1"/>
          </p:cNvSpPr>
          <p:nvPr>
            <p:ph type="subTitle" idx="1"/>
          </p:nvPr>
        </p:nvSpPr>
        <p:spPr>
          <a:xfrm>
            <a:off x="937625" y="3056873"/>
            <a:ext cx="21753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4"/>
          <p:cNvSpPr txBox="1">
            <a:spLocks noGrp="1"/>
          </p:cNvSpPr>
          <p:nvPr>
            <p:ph type="subTitle" idx="2"/>
          </p:nvPr>
        </p:nvSpPr>
        <p:spPr>
          <a:xfrm>
            <a:off x="3484347" y="3056873"/>
            <a:ext cx="21753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2" name="Google Shape;1852;p24"/>
          <p:cNvSpPr txBox="1">
            <a:spLocks noGrp="1"/>
          </p:cNvSpPr>
          <p:nvPr>
            <p:ph type="subTitle" idx="3"/>
          </p:nvPr>
        </p:nvSpPr>
        <p:spPr>
          <a:xfrm>
            <a:off x="6031075" y="3056873"/>
            <a:ext cx="21753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3" name="Google Shape;1853;p24"/>
          <p:cNvSpPr txBox="1">
            <a:spLocks noGrp="1"/>
          </p:cNvSpPr>
          <p:nvPr>
            <p:ph type="subTitle" idx="4"/>
          </p:nvPr>
        </p:nvSpPr>
        <p:spPr>
          <a:xfrm>
            <a:off x="937625" y="2708696"/>
            <a:ext cx="2175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54" name="Google Shape;1854;p24"/>
          <p:cNvSpPr txBox="1">
            <a:spLocks noGrp="1"/>
          </p:cNvSpPr>
          <p:nvPr>
            <p:ph type="subTitle" idx="5"/>
          </p:nvPr>
        </p:nvSpPr>
        <p:spPr>
          <a:xfrm>
            <a:off x="3484350" y="2708696"/>
            <a:ext cx="2175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55" name="Google Shape;1855;p24"/>
          <p:cNvSpPr txBox="1">
            <a:spLocks noGrp="1"/>
          </p:cNvSpPr>
          <p:nvPr>
            <p:ph type="subTitle" idx="6"/>
          </p:nvPr>
        </p:nvSpPr>
        <p:spPr>
          <a:xfrm>
            <a:off x="6031075" y="2708696"/>
            <a:ext cx="2175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856" name="Google Shape;1856;p24"/>
          <p:cNvGrpSpPr/>
          <p:nvPr/>
        </p:nvGrpSpPr>
        <p:grpSpPr>
          <a:xfrm flipH="1">
            <a:off x="7907343" y="-437184"/>
            <a:ext cx="1627189" cy="1310691"/>
            <a:chOff x="8150025" y="953750"/>
            <a:chExt cx="752075" cy="605400"/>
          </a:xfrm>
        </p:grpSpPr>
        <p:sp>
          <p:nvSpPr>
            <p:cNvPr id="1857" name="Google Shape;1857;p24"/>
            <p:cNvSpPr/>
            <p:nvPr/>
          </p:nvSpPr>
          <p:spPr>
            <a:xfrm>
              <a:off x="8153325" y="9998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3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30" y="2750"/>
                  </a:cubicBezTo>
                  <a:cubicBezTo>
                    <a:pt x="13475" y="3254"/>
                    <a:pt x="13863" y="3743"/>
                    <a:pt x="13808" y="4302"/>
                  </a:cubicBezTo>
                  <a:cubicBezTo>
                    <a:pt x="13757" y="4827"/>
                    <a:pt x="13227" y="5218"/>
                    <a:pt x="12713" y="5218"/>
                  </a:cubicBezTo>
                  <a:cubicBezTo>
                    <a:pt x="12558" y="5218"/>
                    <a:pt x="12404" y="5183"/>
                    <a:pt x="12266" y="5105"/>
                  </a:cubicBezTo>
                  <a:cubicBezTo>
                    <a:pt x="12034" y="4974"/>
                    <a:pt x="11867" y="4764"/>
                    <a:pt x="11730" y="4532"/>
                  </a:cubicBezTo>
                  <a:lnTo>
                    <a:pt x="11729" y="4532"/>
                  </a:lnTo>
                  <a:cubicBezTo>
                    <a:pt x="11640" y="4378"/>
                    <a:pt x="11561" y="4214"/>
                    <a:pt x="11484" y="4054"/>
                  </a:cubicBezTo>
                  <a:cubicBezTo>
                    <a:pt x="10868" y="2768"/>
                    <a:pt x="9917" y="1406"/>
                    <a:pt x="8498" y="1264"/>
                  </a:cubicBezTo>
                  <a:cubicBezTo>
                    <a:pt x="8423" y="1257"/>
                    <a:pt x="8348" y="1253"/>
                    <a:pt x="8272" y="1253"/>
                  </a:cubicBezTo>
                  <a:cubicBezTo>
                    <a:pt x="7402" y="1253"/>
                    <a:pt x="6566" y="1738"/>
                    <a:pt x="5984" y="2398"/>
                  </a:cubicBezTo>
                  <a:cubicBezTo>
                    <a:pt x="5367" y="3100"/>
                    <a:pt x="4989" y="4149"/>
                    <a:pt x="5427" y="4975"/>
                  </a:cubicBezTo>
                  <a:cubicBezTo>
                    <a:pt x="5826" y="5723"/>
                    <a:pt x="6747" y="6043"/>
                    <a:pt x="7245" y="6729"/>
                  </a:cubicBezTo>
                  <a:cubicBezTo>
                    <a:pt x="7855" y="7573"/>
                    <a:pt x="7644" y="8843"/>
                    <a:pt x="6910" y="9582"/>
                  </a:cubicBezTo>
                  <a:cubicBezTo>
                    <a:pt x="6326" y="10170"/>
                    <a:pt x="5488" y="10444"/>
                    <a:pt x="4654" y="10444"/>
                  </a:cubicBezTo>
                  <a:cubicBezTo>
                    <a:pt x="4439" y="10444"/>
                    <a:pt x="4224" y="10426"/>
                    <a:pt x="4014" y="10390"/>
                  </a:cubicBezTo>
                  <a:cubicBezTo>
                    <a:pt x="3438" y="10292"/>
                    <a:pt x="2875" y="10076"/>
                    <a:pt x="2295" y="10076"/>
                  </a:cubicBezTo>
                  <a:cubicBezTo>
                    <a:pt x="2264" y="10076"/>
                    <a:pt x="2234" y="10077"/>
                    <a:pt x="2204" y="10078"/>
                  </a:cubicBezTo>
                  <a:cubicBezTo>
                    <a:pt x="1485" y="10105"/>
                    <a:pt x="791" y="10513"/>
                    <a:pt x="418" y="11127"/>
                  </a:cubicBezTo>
                  <a:cubicBezTo>
                    <a:pt x="44" y="11741"/>
                    <a:pt x="1" y="12546"/>
                    <a:pt x="307" y="13196"/>
                  </a:cubicBezTo>
                  <a:cubicBezTo>
                    <a:pt x="470" y="13542"/>
                    <a:pt x="746" y="13855"/>
                    <a:pt x="1112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3" y="14000"/>
                    <a:pt x="1719" y="13979"/>
                    <a:pt x="1862" y="13950"/>
                  </a:cubicBezTo>
                  <a:cubicBezTo>
                    <a:pt x="3085" y="13709"/>
                    <a:pt x="4175" y="13002"/>
                    <a:pt x="5397" y="12750"/>
                  </a:cubicBezTo>
                  <a:cubicBezTo>
                    <a:pt x="5527" y="12723"/>
                    <a:pt x="5664" y="12703"/>
                    <a:pt x="5797" y="12703"/>
                  </a:cubicBezTo>
                  <a:cubicBezTo>
                    <a:pt x="5961" y="12703"/>
                    <a:pt x="6121" y="12734"/>
                    <a:pt x="6259" y="12821"/>
                  </a:cubicBezTo>
                  <a:cubicBezTo>
                    <a:pt x="6633" y="13060"/>
                    <a:pt x="6665" y="13592"/>
                    <a:pt x="6605" y="14032"/>
                  </a:cubicBezTo>
                  <a:cubicBezTo>
                    <a:pt x="6458" y="15076"/>
                    <a:pt x="6026" y="16054"/>
                    <a:pt x="5751" y="17070"/>
                  </a:cubicBezTo>
                  <a:cubicBezTo>
                    <a:pt x="5475" y="18088"/>
                    <a:pt x="5370" y="19219"/>
                    <a:pt x="5853" y="20155"/>
                  </a:cubicBezTo>
                  <a:cubicBezTo>
                    <a:pt x="6265" y="20954"/>
                    <a:pt x="7065" y="21504"/>
                    <a:pt x="7924" y="21769"/>
                  </a:cubicBezTo>
                  <a:cubicBezTo>
                    <a:pt x="8494" y="21945"/>
                    <a:pt x="9091" y="22007"/>
                    <a:pt x="9689" y="22007"/>
                  </a:cubicBezTo>
                  <a:cubicBezTo>
                    <a:pt x="9992" y="22007"/>
                    <a:pt x="10295" y="21991"/>
                    <a:pt x="10595" y="21966"/>
                  </a:cubicBezTo>
                  <a:cubicBezTo>
                    <a:pt x="12069" y="21842"/>
                    <a:pt x="13698" y="21382"/>
                    <a:pt x="14411" y="20086"/>
                  </a:cubicBezTo>
                  <a:cubicBezTo>
                    <a:pt x="14729" y="19509"/>
                    <a:pt x="14821" y="18834"/>
                    <a:pt x="15076" y="18227"/>
                  </a:cubicBezTo>
                  <a:cubicBezTo>
                    <a:pt x="15479" y="17264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80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8"/>
                    <a:pt x="20198" y="20226"/>
                  </a:cubicBezTo>
                  <a:cubicBezTo>
                    <a:pt x="20224" y="21115"/>
                    <a:pt x="20606" y="22150"/>
                    <a:pt x="21473" y="22344"/>
                  </a:cubicBezTo>
                  <a:cubicBezTo>
                    <a:pt x="21558" y="22363"/>
                    <a:pt x="21643" y="22373"/>
                    <a:pt x="21727" y="22373"/>
                  </a:cubicBezTo>
                  <a:cubicBezTo>
                    <a:pt x="22503" y="22373"/>
                    <a:pt x="23191" y="21591"/>
                    <a:pt x="23269" y="20784"/>
                  </a:cubicBezTo>
                  <a:cubicBezTo>
                    <a:pt x="23372" y="19702"/>
                    <a:pt x="22702" y="18709"/>
                    <a:pt x="22460" y="17647"/>
                  </a:cubicBezTo>
                  <a:cubicBezTo>
                    <a:pt x="22129" y="16185"/>
                    <a:pt x="22657" y="14609"/>
                    <a:pt x="23643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1"/>
                    <a:pt x="29232" y="9973"/>
                  </a:cubicBezTo>
                  <a:cubicBezTo>
                    <a:pt x="29271" y="9360"/>
                    <a:pt x="28628" y="8881"/>
                    <a:pt x="28013" y="8861"/>
                  </a:cubicBezTo>
                  <a:cubicBezTo>
                    <a:pt x="27992" y="8860"/>
                    <a:pt x="27971" y="8859"/>
                    <a:pt x="27950" y="8859"/>
                  </a:cubicBezTo>
                  <a:cubicBezTo>
                    <a:pt x="27361" y="8859"/>
                    <a:pt x="26807" y="9148"/>
                    <a:pt x="26282" y="9422"/>
                  </a:cubicBezTo>
                  <a:cubicBezTo>
                    <a:pt x="25784" y="9681"/>
                    <a:pt x="25252" y="9940"/>
                    <a:pt x="24697" y="9940"/>
                  </a:cubicBezTo>
                  <a:cubicBezTo>
                    <a:pt x="24645" y="9940"/>
                    <a:pt x="24592" y="9937"/>
                    <a:pt x="24539" y="9933"/>
                  </a:cubicBezTo>
                  <a:cubicBezTo>
                    <a:pt x="24405" y="9920"/>
                    <a:pt x="24269" y="9889"/>
                    <a:pt x="24164" y="9807"/>
                  </a:cubicBezTo>
                  <a:cubicBezTo>
                    <a:pt x="23928" y="9623"/>
                    <a:pt x="23933" y="9263"/>
                    <a:pt x="24026" y="8980"/>
                  </a:cubicBezTo>
                  <a:cubicBezTo>
                    <a:pt x="24287" y="8173"/>
                    <a:pt x="25020" y="7630"/>
                    <a:pt x="25634" y="7045"/>
                  </a:cubicBezTo>
                  <a:cubicBezTo>
                    <a:pt x="26112" y="6590"/>
                    <a:pt x="27023" y="5508"/>
                    <a:pt x="26519" y="4817"/>
                  </a:cubicBezTo>
                  <a:cubicBezTo>
                    <a:pt x="26200" y="4377"/>
                    <a:pt x="25597" y="4196"/>
                    <a:pt x="25034" y="4196"/>
                  </a:cubicBezTo>
                  <a:cubicBezTo>
                    <a:pt x="24803" y="4196"/>
                    <a:pt x="24579" y="4226"/>
                    <a:pt x="24384" y="4282"/>
                  </a:cubicBezTo>
                  <a:cubicBezTo>
                    <a:pt x="23633" y="4495"/>
                    <a:pt x="23005" y="5003"/>
                    <a:pt x="22404" y="5500"/>
                  </a:cubicBezTo>
                  <a:cubicBezTo>
                    <a:pt x="21802" y="5997"/>
                    <a:pt x="21182" y="6509"/>
                    <a:pt x="20434" y="6735"/>
                  </a:cubicBezTo>
                  <a:cubicBezTo>
                    <a:pt x="20172" y="6814"/>
                    <a:pt x="19900" y="6852"/>
                    <a:pt x="19628" y="6852"/>
                  </a:cubicBezTo>
                  <a:cubicBezTo>
                    <a:pt x="18776" y="6852"/>
                    <a:pt x="17920" y="6480"/>
                    <a:pt x="17369" y="5827"/>
                  </a:cubicBezTo>
                  <a:cubicBezTo>
                    <a:pt x="16756" y="5100"/>
                    <a:pt x="16535" y="4130"/>
                    <a:pt x="16327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8" y="634"/>
                    <a:pt x="15282" y="339"/>
                    <a:pt x="14998" y="162"/>
                  </a:cubicBezTo>
                  <a:cubicBezTo>
                    <a:pt x="14823" y="51"/>
                    <a:pt x="14624" y="1"/>
                    <a:pt x="1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8689050" y="970775"/>
              <a:ext cx="95425" cy="116500"/>
            </a:xfrm>
            <a:custGeom>
              <a:avLst/>
              <a:gdLst/>
              <a:ahLst/>
              <a:cxnLst/>
              <a:rect l="l" t="t" r="r" b="b"/>
              <a:pathLst>
                <a:path w="3817" h="4660" extrusionOk="0">
                  <a:moveTo>
                    <a:pt x="2222" y="0"/>
                  </a:moveTo>
                  <a:cubicBezTo>
                    <a:pt x="1756" y="0"/>
                    <a:pt x="2023" y="2795"/>
                    <a:pt x="0" y="4659"/>
                  </a:cubicBezTo>
                  <a:cubicBezTo>
                    <a:pt x="0" y="4659"/>
                    <a:pt x="3817" y="2181"/>
                    <a:pt x="2671" y="450"/>
                  </a:cubicBezTo>
                  <a:cubicBezTo>
                    <a:pt x="2464" y="137"/>
                    <a:pt x="2325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8756175" y="1384050"/>
              <a:ext cx="145925" cy="82125"/>
            </a:xfrm>
            <a:custGeom>
              <a:avLst/>
              <a:gdLst/>
              <a:ahLst/>
              <a:cxnLst/>
              <a:rect l="l" t="t" r="r" b="b"/>
              <a:pathLst>
                <a:path w="5837" h="3285" extrusionOk="0">
                  <a:moveTo>
                    <a:pt x="2484" y="0"/>
                  </a:moveTo>
                  <a:cubicBezTo>
                    <a:pt x="1615" y="0"/>
                    <a:pt x="1241" y="508"/>
                    <a:pt x="1241" y="508"/>
                  </a:cubicBezTo>
                  <a:cubicBezTo>
                    <a:pt x="1241" y="508"/>
                    <a:pt x="1" y="1636"/>
                    <a:pt x="2178" y="2932"/>
                  </a:cubicBezTo>
                  <a:cubicBezTo>
                    <a:pt x="2595" y="3179"/>
                    <a:pt x="3000" y="3284"/>
                    <a:pt x="3369" y="3284"/>
                  </a:cubicBezTo>
                  <a:cubicBezTo>
                    <a:pt x="4930" y="3284"/>
                    <a:pt x="5837" y="1406"/>
                    <a:pt x="4155" y="497"/>
                  </a:cubicBezTo>
                  <a:cubicBezTo>
                    <a:pt x="3467" y="125"/>
                    <a:pt x="2915" y="0"/>
                    <a:pt x="2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8150025" y="9853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4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28" y="2749"/>
                  </a:cubicBezTo>
                  <a:cubicBezTo>
                    <a:pt x="13474" y="3254"/>
                    <a:pt x="13863" y="3742"/>
                    <a:pt x="13808" y="4300"/>
                  </a:cubicBezTo>
                  <a:cubicBezTo>
                    <a:pt x="13757" y="4826"/>
                    <a:pt x="13228" y="5218"/>
                    <a:pt x="12714" y="5218"/>
                  </a:cubicBezTo>
                  <a:cubicBezTo>
                    <a:pt x="12558" y="5218"/>
                    <a:pt x="12404" y="5182"/>
                    <a:pt x="12265" y="5103"/>
                  </a:cubicBezTo>
                  <a:cubicBezTo>
                    <a:pt x="12034" y="4972"/>
                    <a:pt x="11867" y="4764"/>
                    <a:pt x="11730" y="4531"/>
                  </a:cubicBezTo>
                  <a:lnTo>
                    <a:pt x="11730" y="4532"/>
                  </a:lnTo>
                  <a:cubicBezTo>
                    <a:pt x="11639" y="4378"/>
                    <a:pt x="11560" y="4213"/>
                    <a:pt x="11484" y="4054"/>
                  </a:cubicBezTo>
                  <a:cubicBezTo>
                    <a:pt x="10868" y="2768"/>
                    <a:pt x="9917" y="1405"/>
                    <a:pt x="8498" y="1264"/>
                  </a:cubicBezTo>
                  <a:cubicBezTo>
                    <a:pt x="8422" y="1256"/>
                    <a:pt x="8345" y="1253"/>
                    <a:pt x="8270" y="1253"/>
                  </a:cubicBezTo>
                  <a:cubicBezTo>
                    <a:pt x="7400" y="1253"/>
                    <a:pt x="6565" y="1739"/>
                    <a:pt x="5985" y="2398"/>
                  </a:cubicBezTo>
                  <a:cubicBezTo>
                    <a:pt x="5367" y="3100"/>
                    <a:pt x="4988" y="4148"/>
                    <a:pt x="5427" y="4974"/>
                  </a:cubicBezTo>
                  <a:cubicBezTo>
                    <a:pt x="5826" y="5724"/>
                    <a:pt x="6747" y="6043"/>
                    <a:pt x="7245" y="6729"/>
                  </a:cubicBezTo>
                  <a:cubicBezTo>
                    <a:pt x="7856" y="7573"/>
                    <a:pt x="7645" y="8843"/>
                    <a:pt x="6909" y="9582"/>
                  </a:cubicBezTo>
                  <a:cubicBezTo>
                    <a:pt x="6326" y="10169"/>
                    <a:pt x="5488" y="10443"/>
                    <a:pt x="4653" y="10443"/>
                  </a:cubicBezTo>
                  <a:cubicBezTo>
                    <a:pt x="4439" y="10443"/>
                    <a:pt x="4224" y="10425"/>
                    <a:pt x="4014" y="10389"/>
                  </a:cubicBezTo>
                  <a:cubicBezTo>
                    <a:pt x="3436" y="10291"/>
                    <a:pt x="2872" y="10075"/>
                    <a:pt x="2289" y="10075"/>
                  </a:cubicBezTo>
                  <a:cubicBezTo>
                    <a:pt x="2261" y="10075"/>
                    <a:pt x="2232" y="10076"/>
                    <a:pt x="2204" y="10077"/>
                  </a:cubicBezTo>
                  <a:cubicBezTo>
                    <a:pt x="1484" y="10104"/>
                    <a:pt x="792" y="10513"/>
                    <a:pt x="418" y="11127"/>
                  </a:cubicBezTo>
                  <a:cubicBezTo>
                    <a:pt x="44" y="11742"/>
                    <a:pt x="0" y="12545"/>
                    <a:pt x="308" y="13195"/>
                  </a:cubicBezTo>
                  <a:cubicBezTo>
                    <a:pt x="471" y="13540"/>
                    <a:pt x="746" y="13855"/>
                    <a:pt x="1113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2" y="14000"/>
                    <a:pt x="1719" y="13979"/>
                    <a:pt x="1861" y="13950"/>
                  </a:cubicBezTo>
                  <a:cubicBezTo>
                    <a:pt x="3084" y="13709"/>
                    <a:pt x="4177" y="13002"/>
                    <a:pt x="5397" y="12750"/>
                  </a:cubicBezTo>
                  <a:cubicBezTo>
                    <a:pt x="5527" y="12723"/>
                    <a:pt x="5664" y="12702"/>
                    <a:pt x="5799" y="12702"/>
                  </a:cubicBezTo>
                  <a:cubicBezTo>
                    <a:pt x="5962" y="12702"/>
                    <a:pt x="6121" y="12733"/>
                    <a:pt x="6259" y="12821"/>
                  </a:cubicBezTo>
                  <a:cubicBezTo>
                    <a:pt x="6633" y="13060"/>
                    <a:pt x="6666" y="13592"/>
                    <a:pt x="6604" y="14032"/>
                  </a:cubicBezTo>
                  <a:cubicBezTo>
                    <a:pt x="6459" y="15076"/>
                    <a:pt x="6026" y="16054"/>
                    <a:pt x="5751" y="17070"/>
                  </a:cubicBezTo>
                  <a:cubicBezTo>
                    <a:pt x="5476" y="18088"/>
                    <a:pt x="5370" y="19219"/>
                    <a:pt x="5853" y="20154"/>
                  </a:cubicBezTo>
                  <a:cubicBezTo>
                    <a:pt x="6265" y="20953"/>
                    <a:pt x="7065" y="21504"/>
                    <a:pt x="7924" y="21769"/>
                  </a:cubicBezTo>
                  <a:cubicBezTo>
                    <a:pt x="8493" y="21944"/>
                    <a:pt x="9087" y="22006"/>
                    <a:pt x="9683" y="22006"/>
                  </a:cubicBezTo>
                  <a:cubicBezTo>
                    <a:pt x="9988" y="22006"/>
                    <a:pt x="10293" y="21990"/>
                    <a:pt x="10596" y="21964"/>
                  </a:cubicBezTo>
                  <a:cubicBezTo>
                    <a:pt x="12068" y="21842"/>
                    <a:pt x="13697" y="21382"/>
                    <a:pt x="14411" y="20086"/>
                  </a:cubicBezTo>
                  <a:cubicBezTo>
                    <a:pt x="14729" y="19508"/>
                    <a:pt x="14821" y="18835"/>
                    <a:pt x="15076" y="18226"/>
                  </a:cubicBezTo>
                  <a:cubicBezTo>
                    <a:pt x="15479" y="17263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79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7"/>
                    <a:pt x="20199" y="20226"/>
                  </a:cubicBezTo>
                  <a:cubicBezTo>
                    <a:pt x="20223" y="21114"/>
                    <a:pt x="20606" y="22150"/>
                    <a:pt x="21472" y="22344"/>
                  </a:cubicBezTo>
                  <a:cubicBezTo>
                    <a:pt x="21557" y="22363"/>
                    <a:pt x="21642" y="22372"/>
                    <a:pt x="21725" y="22372"/>
                  </a:cubicBezTo>
                  <a:cubicBezTo>
                    <a:pt x="22502" y="22372"/>
                    <a:pt x="23190" y="21590"/>
                    <a:pt x="23268" y="20784"/>
                  </a:cubicBezTo>
                  <a:cubicBezTo>
                    <a:pt x="23372" y="19701"/>
                    <a:pt x="22701" y="18708"/>
                    <a:pt x="22459" y="17647"/>
                  </a:cubicBezTo>
                  <a:cubicBezTo>
                    <a:pt x="22128" y="16185"/>
                    <a:pt x="22657" y="14610"/>
                    <a:pt x="23642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0"/>
                    <a:pt x="29232" y="9973"/>
                  </a:cubicBezTo>
                  <a:cubicBezTo>
                    <a:pt x="29270" y="9360"/>
                    <a:pt x="28627" y="8881"/>
                    <a:pt x="28013" y="8859"/>
                  </a:cubicBezTo>
                  <a:cubicBezTo>
                    <a:pt x="27993" y="8859"/>
                    <a:pt x="27973" y="8858"/>
                    <a:pt x="27954" y="8858"/>
                  </a:cubicBezTo>
                  <a:cubicBezTo>
                    <a:pt x="27363" y="8858"/>
                    <a:pt x="26808" y="9146"/>
                    <a:pt x="26282" y="9420"/>
                  </a:cubicBezTo>
                  <a:cubicBezTo>
                    <a:pt x="25783" y="9679"/>
                    <a:pt x="25251" y="9938"/>
                    <a:pt x="24697" y="9938"/>
                  </a:cubicBezTo>
                  <a:cubicBezTo>
                    <a:pt x="24644" y="9938"/>
                    <a:pt x="24592" y="9936"/>
                    <a:pt x="24539" y="9931"/>
                  </a:cubicBezTo>
                  <a:cubicBezTo>
                    <a:pt x="24405" y="9920"/>
                    <a:pt x="24268" y="9888"/>
                    <a:pt x="24163" y="9806"/>
                  </a:cubicBezTo>
                  <a:cubicBezTo>
                    <a:pt x="23927" y="9623"/>
                    <a:pt x="23933" y="9264"/>
                    <a:pt x="24025" y="8980"/>
                  </a:cubicBezTo>
                  <a:cubicBezTo>
                    <a:pt x="24288" y="8171"/>
                    <a:pt x="25019" y="7629"/>
                    <a:pt x="25634" y="7043"/>
                  </a:cubicBezTo>
                  <a:cubicBezTo>
                    <a:pt x="26112" y="6590"/>
                    <a:pt x="27023" y="5508"/>
                    <a:pt x="26520" y="4817"/>
                  </a:cubicBezTo>
                  <a:cubicBezTo>
                    <a:pt x="26200" y="4377"/>
                    <a:pt x="25597" y="4196"/>
                    <a:pt x="25033" y="4196"/>
                  </a:cubicBezTo>
                  <a:cubicBezTo>
                    <a:pt x="24803" y="4196"/>
                    <a:pt x="24579" y="4226"/>
                    <a:pt x="24383" y="4282"/>
                  </a:cubicBezTo>
                  <a:cubicBezTo>
                    <a:pt x="23632" y="4495"/>
                    <a:pt x="23005" y="5001"/>
                    <a:pt x="22403" y="5499"/>
                  </a:cubicBezTo>
                  <a:cubicBezTo>
                    <a:pt x="21802" y="5997"/>
                    <a:pt x="21182" y="6509"/>
                    <a:pt x="20433" y="6735"/>
                  </a:cubicBezTo>
                  <a:cubicBezTo>
                    <a:pt x="20172" y="6814"/>
                    <a:pt x="19901" y="6852"/>
                    <a:pt x="19629" y="6852"/>
                  </a:cubicBezTo>
                  <a:cubicBezTo>
                    <a:pt x="18777" y="6852"/>
                    <a:pt x="17920" y="6480"/>
                    <a:pt x="17368" y="5827"/>
                  </a:cubicBezTo>
                  <a:cubicBezTo>
                    <a:pt x="16755" y="5100"/>
                    <a:pt x="16535" y="4131"/>
                    <a:pt x="16326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7" y="634"/>
                    <a:pt x="15282" y="339"/>
                    <a:pt x="14998" y="160"/>
                  </a:cubicBezTo>
                  <a:cubicBezTo>
                    <a:pt x="14823" y="50"/>
                    <a:pt x="14625" y="1"/>
                    <a:pt x="14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8696425" y="953750"/>
              <a:ext cx="83875" cy="124100"/>
            </a:xfrm>
            <a:custGeom>
              <a:avLst/>
              <a:gdLst/>
              <a:ahLst/>
              <a:cxnLst/>
              <a:rect l="l" t="t" r="r" b="b"/>
              <a:pathLst>
                <a:path w="3355" h="4964" extrusionOk="0">
                  <a:moveTo>
                    <a:pt x="1441" y="0"/>
                  </a:moveTo>
                  <a:cubicBezTo>
                    <a:pt x="939" y="0"/>
                    <a:pt x="1711" y="2759"/>
                    <a:pt x="0" y="4963"/>
                  </a:cubicBezTo>
                  <a:cubicBezTo>
                    <a:pt x="0" y="4963"/>
                    <a:pt x="3355" y="1888"/>
                    <a:pt x="1939" y="371"/>
                  </a:cubicBezTo>
                  <a:cubicBezTo>
                    <a:pt x="1699" y="114"/>
                    <a:pt x="1544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8752875" y="1369525"/>
              <a:ext cx="145925" cy="82150"/>
            </a:xfrm>
            <a:custGeom>
              <a:avLst/>
              <a:gdLst/>
              <a:ahLst/>
              <a:cxnLst/>
              <a:rect l="l" t="t" r="r" b="b"/>
              <a:pathLst>
                <a:path w="5837" h="3286" extrusionOk="0">
                  <a:moveTo>
                    <a:pt x="2485" y="0"/>
                  </a:moveTo>
                  <a:cubicBezTo>
                    <a:pt x="1615" y="0"/>
                    <a:pt x="1241" y="509"/>
                    <a:pt x="1241" y="509"/>
                  </a:cubicBezTo>
                  <a:cubicBezTo>
                    <a:pt x="1241" y="509"/>
                    <a:pt x="0" y="1638"/>
                    <a:pt x="2178" y="2933"/>
                  </a:cubicBezTo>
                  <a:cubicBezTo>
                    <a:pt x="2594" y="3180"/>
                    <a:pt x="2999" y="3285"/>
                    <a:pt x="3368" y="3285"/>
                  </a:cubicBezTo>
                  <a:cubicBezTo>
                    <a:pt x="4930" y="3285"/>
                    <a:pt x="5837" y="1405"/>
                    <a:pt x="4155" y="496"/>
                  </a:cubicBezTo>
                  <a:cubicBezTo>
                    <a:pt x="3467" y="125"/>
                    <a:pt x="2915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8292675" y="1041600"/>
              <a:ext cx="35600" cy="63200"/>
            </a:xfrm>
            <a:custGeom>
              <a:avLst/>
              <a:gdLst/>
              <a:ahLst/>
              <a:cxnLst/>
              <a:rect l="l" t="t" r="r" b="b"/>
              <a:pathLst>
                <a:path w="1424" h="2528" extrusionOk="0">
                  <a:moveTo>
                    <a:pt x="1423" y="0"/>
                  </a:moveTo>
                  <a:lnTo>
                    <a:pt x="1423" y="0"/>
                  </a:lnTo>
                  <a:cubicBezTo>
                    <a:pt x="833" y="135"/>
                    <a:pt x="289" y="569"/>
                    <a:pt x="100" y="1159"/>
                  </a:cubicBezTo>
                  <a:cubicBezTo>
                    <a:pt x="81" y="1213"/>
                    <a:pt x="66" y="1278"/>
                    <a:pt x="53" y="1334"/>
                  </a:cubicBezTo>
                  <a:cubicBezTo>
                    <a:pt x="52" y="1351"/>
                    <a:pt x="38" y="1445"/>
                    <a:pt x="35" y="1464"/>
                  </a:cubicBezTo>
                  <a:cubicBezTo>
                    <a:pt x="0" y="1834"/>
                    <a:pt x="104" y="2219"/>
                    <a:pt x="298" y="2527"/>
                  </a:cubicBezTo>
                  <a:cubicBezTo>
                    <a:pt x="288" y="2462"/>
                    <a:pt x="272" y="2398"/>
                    <a:pt x="259" y="2334"/>
                  </a:cubicBezTo>
                  <a:cubicBezTo>
                    <a:pt x="252" y="2288"/>
                    <a:pt x="243" y="2236"/>
                    <a:pt x="236" y="2190"/>
                  </a:cubicBezTo>
                  <a:cubicBezTo>
                    <a:pt x="229" y="2147"/>
                    <a:pt x="222" y="2068"/>
                    <a:pt x="216" y="2025"/>
                  </a:cubicBezTo>
                  <a:cubicBezTo>
                    <a:pt x="213" y="1990"/>
                    <a:pt x="210" y="1940"/>
                    <a:pt x="209" y="1907"/>
                  </a:cubicBezTo>
                  <a:cubicBezTo>
                    <a:pt x="205" y="1852"/>
                    <a:pt x="209" y="1796"/>
                    <a:pt x="207" y="1743"/>
                  </a:cubicBezTo>
                  <a:cubicBezTo>
                    <a:pt x="209" y="1728"/>
                    <a:pt x="212" y="1688"/>
                    <a:pt x="212" y="1672"/>
                  </a:cubicBezTo>
                  <a:cubicBezTo>
                    <a:pt x="215" y="1612"/>
                    <a:pt x="226" y="1551"/>
                    <a:pt x="233" y="1490"/>
                  </a:cubicBezTo>
                  <a:cubicBezTo>
                    <a:pt x="236" y="1474"/>
                    <a:pt x="254" y="1392"/>
                    <a:pt x="256" y="1379"/>
                  </a:cubicBezTo>
                  <a:cubicBezTo>
                    <a:pt x="265" y="1346"/>
                    <a:pt x="279" y="1301"/>
                    <a:pt x="288" y="1268"/>
                  </a:cubicBezTo>
                  <a:cubicBezTo>
                    <a:pt x="469" y="710"/>
                    <a:pt x="931" y="308"/>
                    <a:pt x="1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8464850" y="1012350"/>
              <a:ext cx="52225" cy="116650"/>
            </a:xfrm>
            <a:custGeom>
              <a:avLst/>
              <a:gdLst/>
              <a:ahLst/>
              <a:cxnLst/>
              <a:rect l="l" t="t" r="r" b="b"/>
              <a:pathLst>
                <a:path w="2089" h="4666" extrusionOk="0">
                  <a:moveTo>
                    <a:pt x="983" y="0"/>
                  </a:moveTo>
                  <a:cubicBezTo>
                    <a:pt x="697" y="753"/>
                    <a:pt x="842" y="1639"/>
                    <a:pt x="1310" y="2290"/>
                  </a:cubicBezTo>
                  <a:cubicBezTo>
                    <a:pt x="1360" y="2363"/>
                    <a:pt x="1428" y="2441"/>
                    <a:pt x="1481" y="2513"/>
                  </a:cubicBezTo>
                  <a:cubicBezTo>
                    <a:pt x="2008" y="3224"/>
                    <a:pt x="1411" y="4204"/>
                    <a:pt x="697" y="4517"/>
                  </a:cubicBezTo>
                  <a:cubicBezTo>
                    <a:pt x="583" y="4567"/>
                    <a:pt x="457" y="4599"/>
                    <a:pt x="333" y="4599"/>
                  </a:cubicBezTo>
                  <a:cubicBezTo>
                    <a:pt x="217" y="4599"/>
                    <a:pt x="103" y="4571"/>
                    <a:pt x="0" y="4504"/>
                  </a:cubicBezTo>
                  <a:lnTo>
                    <a:pt x="0" y="4504"/>
                  </a:lnTo>
                  <a:cubicBezTo>
                    <a:pt x="119" y="4619"/>
                    <a:pt x="278" y="4665"/>
                    <a:pt x="440" y="4665"/>
                  </a:cubicBezTo>
                  <a:cubicBezTo>
                    <a:pt x="540" y="4665"/>
                    <a:pt x="641" y="4648"/>
                    <a:pt x="733" y="4618"/>
                  </a:cubicBezTo>
                  <a:cubicBezTo>
                    <a:pt x="1468" y="4381"/>
                    <a:pt x="2088" y="3532"/>
                    <a:pt x="1841" y="2749"/>
                  </a:cubicBezTo>
                  <a:cubicBezTo>
                    <a:pt x="1789" y="2585"/>
                    <a:pt x="1701" y="2437"/>
                    <a:pt x="1591" y="2307"/>
                  </a:cubicBezTo>
                  <a:lnTo>
                    <a:pt x="1534" y="2238"/>
                  </a:lnTo>
                  <a:cubicBezTo>
                    <a:pt x="1421" y="2097"/>
                    <a:pt x="1323" y="1944"/>
                    <a:pt x="1238" y="1785"/>
                  </a:cubicBezTo>
                  <a:cubicBezTo>
                    <a:pt x="957" y="1241"/>
                    <a:pt x="871" y="605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8394450" y="1051300"/>
              <a:ext cx="29850" cy="36075"/>
            </a:xfrm>
            <a:custGeom>
              <a:avLst/>
              <a:gdLst/>
              <a:ahLst/>
              <a:cxnLst/>
              <a:rect l="l" t="t" r="r" b="b"/>
              <a:pathLst>
                <a:path w="1194" h="1443" extrusionOk="0">
                  <a:moveTo>
                    <a:pt x="108" y="0"/>
                  </a:moveTo>
                  <a:cubicBezTo>
                    <a:pt x="70" y="0"/>
                    <a:pt x="34" y="7"/>
                    <a:pt x="0" y="21"/>
                  </a:cubicBezTo>
                  <a:cubicBezTo>
                    <a:pt x="261" y="67"/>
                    <a:pt x="508" y="437"/>
                    <a:pt x="655" y="645"/>
                  </a:cubicBezTo>
                  <a:cubicBezTo>
                    <a:pt x="774" y="822"/>
                    <a:pt x="890" y="1012"/>
                    <a:pt x="1013" y="1192"/>
                  </a:cubicBezTo>
                  <a:cubicBezTo>
                    <a:pt x="1069" y="1279"/>
                    <a:pt x="1126" y="1362"/>
                    <a:pt x="1193" y="1443"/>
                  </a:cubicBezTo>
                  <a:cubicBezTo>
                    <a:pt x="1179" y="1339"/>
                    <a:pt x="1156" y="1238"/>
                    <a:pt x="1127" y="1139"/>
                  </a:cubicBezTo>
                  <a:cubicBezTo>
                    <a:pt x="998" y="745"/>
                    <a:pt x="789" y="352"/>
                    <a:pt x="433" y="114"/>
                  </a:cubicBezTo>
                  <a:cubicBezTo>
                    <a:pt x="347" y="57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8284650" y="1205250"/>
              <a:ext cx="65325" cy="52700"/>
            </a:xfrm>
            <a:custGeom>
              <a:avLst/>
              <a:gdLst/>
              <a:ahLst/>
              <a:cxnLst/>
              <a:rect l="l" t="t" r="r" b="b"/>
              <a:pathLst>
                <a:path w="2613" h="2108" extrusionOk="0">
                  <a:moveTo>
                    <a:pt x="2481" y="0"/>
                  </a:moveTo>
                  <a:lnTo>
                    <a:pt x="2481" y="0"/>
                  </a:lnTo>
                  <a:cubicBezTo>
                    <a:pt x="2473" y="537"/>
                    <a:pt x="2195" y="1028"/>
                    <a:pt x="1773" y="1350"/>
                  </a:cubicBezTo>
                  <a:cubicBezTo>
                    <a:pt x="1618" y="1471"/>
                    <a:pt x="1442" y="1575"/>
                    <a:pt x="1265" y="1661"/>
                  </a:cubicBezTo>
                  <a:cubicBezTo>
                    <a:pt x="1170" y="1708"/>
                    <a:pt x="1062" y="1754"/>
                    <a:pt x="963" y="1793"/>
                  </a:cubicBezTo>
                  <a:cubicBezTo>
                    <a:pt x="934" y="1805"/>
                    <a:pt x="888" y="1825"/>
                    <a:pt x="859" y="1835"/>
                  </a:cubicBezTo>
                  <a:cubicBezTo>
                    <a:pt x="582" y="1939"/>
                    <a:pt x="294" y="2021"/>
                    <a:pt x="0" y="2107"/>
                  </a:cubicBezTo>
                  <a:cubicBezTo>
                    <a:pt x="6" y="2107"/>
                    <a:pt x="12" y="2107"/>
                    <a:pt x="18" y="2107"/>
                  </a:cubicBezTo>
                  <a:cubicBezTo>
                    <a:pt x="663" y="2107"/>
                    <a:pt x="1338" y="1948"/>
                    <a:pt x="1861" y="1554"/>
                  </a:cubicBezTo>
                  <a:cubicBezTo>
                    <a:pt x="1906" y="1521"/>
                    <a:pt x="1955" y="1477"/>
                    <a:pt x="1998" y="1441"/>
                  </a:cubicBezTo>
                  <a:cubicBezTo>
                    <a:pt x="2037" y="1402"/>
                    <a:pt x="2088" y="1356"/>
                    <a:pt x="2123" y="1313"/>
                  </a:cubicBezTo>
                  <a:cubicBezTo>
                    <a:pt x="2438" y="966"/>
                    <a:pt x="2612" y="459"/>
                    <a:pt x="2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8167225" y="1296975"/>
              <a:ext cx="35575" cy="26800"/>
            </a:xfrm>
            <a:custGeom>
              <a:avLst/>
              <a:gdLst/>
              <a:ahLst/>
              <a:cxnLst/>
              <a:rect l="l" t="t" r="r" b="b"/>
              <a:pathLst>
                <a:path w="1423" h="1072" extrusionOk="0">
                  <a:moveTo>
                    <a:pt x="38" y="1"/>
                  </a:moveTo>
                  <a:cubicBezTo>
                    <a:pt x="1" y="521"/>
                    <a:pt x="343" y="1072"/>
                    <a:pt x="859" y="1072"/>
                  </a:cubicBezTo>
                  <a:cubicBezTo>
                    <a:pt x="941" y="1072"/>
                    <a:pt x="1028" y="1057"/>
                    <a:pt x="1118" y="1027"/>
                  </a:cubicBezTo>
                  <a:cubicBezTo>
                    <a:pt x="1126" y="1025"/>
                    <a:pt x="1141" y="1020"/>
                    <a:pt x="1149" y="1015"/>
                  </a:cubicBezTo>
                  <a:cubicBezTo>
                    <a:pt x="1206" y="994"/>
                    <a:pt x="1268" y="962"/>
                    <a:pt x="1320" y="929"/>
                  </a:cubicBezTo>
                  <a:cubicBezTo>
                    <a:pt x="1356" y="905"/>
                    <a:pt x="1389" y="879"/>
                    <a:pt x="1422" y="851"/>
                  </a:cubicBezTo>
                  <a:lnTo>
                    <a:pt x="1422" y="851"/>
                  </a:lnTo>
                  <a:cubicBezTo>
                    <a:pt x="1379" y="857"/>
                    <a:pt x="1339" y="864"/>
                    <a:pt x="1298" y="871"/>
                  </a:cubicBezTo>
                  <a:cubicBezTo>
                    <a:pt x="1221" y="883"/>
                    <a:pt x="1140" y="894"/>
                    <a:pt x="1062" y="896"/>
                  </a:cubicBezTo>
                  <a:cubicBezTo>
                    <a:pt x="1045" y="897"/>
                    <a:pt x="1027" y="897"/>
                    <a:pt x="1010" y="897"/>
                  </a:cubicBezTo>
                  <a:cubicBezTo>
                    <a:pt x="482" y="897"/>
                    <a:pt x="254" y="432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8290625" y="1396575"/>
              <a:ext cx="70775" cy="121250"/>
            </a:xfrm>
            <a:custGeom>
              <a:avLst/>
              <a:gdLst/>
              <a:ahLst/>
              <a:cxnLst/>
              <a:rect l="l" t="t" r="r" b="b"/>
              <a:pathLst>
                <a:path w="2831" h="4850" extrusionOk="0">
                  <a:moveTo>
                    <a:pt x="733" y="0"/>
                  </a:moveTo>
                  <a:lnTo>
                    <a:pt x="733" y="0"/>
                  </a:lnTo>
                  <a:cubicBezTo>
                    <a:pt x="0" y="1744"/>
                    <a:pt x="89" y="4191"/>
                    <a:pt x="2258" y="4753"/>
                  </a:cubicBezTo>
                  <a:cubicBezTo>
                    <a:pt x="2379" y="4786"/>
                    <a:pt x="2514" y="4811"/>
                    <a:pt x="2638" y="4828"/>
                  </a:cubicBezTo>
                  <a:cubicBezTo>
                    <a:pt x="2701" y="4838"/>
                    <a:pt x="2766" y="4842"/>
                    <a:pt x="2831" y="4850"/>
                  </a:cubicBezTo>
                  <a:cubicBezTo>
                    <a:pt x="2706" y="4815"/>
                    <a:pt x="2583" y="4781"/>
                    <a:pt x="2462" y="4739"/>
                  </a:cubicBezTo>
                  <a:cubicBezTo>
                    <a:pt x="2195" y="4648"/>
                    <a:pt x="1933" y="4530"/>
                    <a:pt x="1697" y="4375"/>
                  </a:cubicBezTo>
                  <a:cubicBezTo>
                    <a:pt x="1308" y="4124"/>
                    <a:pt x="995" y="3760"/>
                    <a:pt x="806" y="3339"/>
                  </a:cubicBezTo>
                  <a:cubicBezTo>
                    <a:pt x="354" y="2326"/>
                    <a:pt x="495" y="1056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8659725" y="1127975"/>
              <a:ext cx="59925" cy="35675"/>
            </a:xfrm>
            <a:custGeom>
              <a:avLst/>
              <a:gdLst/>
              <a:ahLst/>
              <a:cxnLst/>
              <a:rect l="l" t="t" r="r" b="b"/>
              <a:pathLst>
                <a:path w="2397" h="1427" extrusionOk="0">
                  <a:moveTo>
                    <a:pt x="2397" y="0"/>
                  </a:moveTo>
                  <a:lnTo>
                    <a:pt x="2397" y="0"/>
                  </a:lnTo>
                  <a:cubicBezTo>
                    <a:pt x="2084" y="279"/>
                    <a:pt x="1774" y="530"/>
                    <a:pt x="1421" y="744"/>
                  </a:cubicBezTo>
                  <a:cubicBezTo>
                    <a:pt x="975" y="1022"/>
                    <a:pt x="493" y="1238"/>
                    <a:pt x="1" y="1426"/>
                  </a:cubicBezTo>
                  <a:cubicBezTo>
                    <a:pt x="756" y="1423"/>
                    <a:pt x="1592" y="1013"/>
                    <a:pt x="2089" y="449"/>
                  </a:cubicBezTo>
                  <a:cubicBezTo>
                    <a:pt x="2169" y="357"/>
                    <a:pt x="2243" y="261"/>
                    <a:pt x="2307" y="159"/>
                  </a:cubicBezTo>
                  <a:cubicBezTo>
                    <a:pt x="2341" y="108"/>
                    <a:pt x="2368" y="54"/>
                    <a:pt x="2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8698125" y="1280575"/>
              <a:ext cx="71575" cy="125225"/>
            </a:xfrm>
            <a:custGeom>
              <a:avLst/>
              <a:gdLst/>
              <a:ahLst/>
              <a:cxnLst/>
              <a:rect l="l" t="t" r="r" b="b"/>
              <a:pathLst>
                <a:path w="2863" h="5009" extrusionOk="0">
                  <a:moveTo>
                    <a:pt x="2862" y="1"/>
                  </a:moveTo>
                  <a:cubicBezTo>
                    <a:pt x="1406" y="785"/>
                    <a:pt x="58" y="2348"/>
                    <a:pt x="4" y="4063"/>
                  </a:cubicBezTo>
                  <a:cubicBezTo>
                    <a:pt x="0" y="4254"/>
                    <a:pt x="9" y="4446"/>
                    <a:pt x="36" y="4636"/>
                  </a:cubicBezTo>
                  <a:cubicBezTo>
                    <a:pt x="52" y="4762"/>
                    <a:pt x="79" y="4886"/>
                    <a:pt x="111" y="5008"/>
                  </a:cubicBezTo>
                  <a:cubicBezTo>
                    <a:pt x="94" y="4757"/>
                    <a:pt x="89" y="4506"/>
                    <a:pt x="111" y="4257"/>
                  </a:cubicBezTo>
                  <a:cubicBezTo>
                    <a:pt x="258" y="2487"/>
                    <a:pt x="1524" y="1058"/>
                    <a:pt x="2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8779250" y="1379900"/>
              <a:ext cx="24450" cy="37475"/>
            </a:xfrm>
            <a:custGeom>
              <a:avLst/>
              <a:gdLst/>
              <a:ahLst/>
              <a:cxnLst/>
              <a:rect l="l" t="t" r="r" b="b"/>
              <a:pathLst>
                <a:path w="978" h="1499" extrusionOk="0">
                  <a:moveTo>
                    <a:pt x="977" y="1"/>
                  </a:moveTo>
                  <a:cubicBezTo>
                    <a:pt x="977" y="1"/>
                    <a:pt x="976" y="2"/>
                    <a:pt x="975" y="3"/>
                  </a:cubicBezTo>
                  <a:lnTo>
                    <a:pt x="975" y="3"/>
                  </a:lnTo>
                  <a:cubicBezTo>
                    <a:pt x="976" y="2"/>
                    <a:pt x="977" y="2"/>
                    <a:pt x="977" y="2"/>
                  </a:cubicBezTo>
                  <a:lnTo>
                    <a:pt x="977" y="1"/>
                  </a:lnTo>
                  <a:close/>
                  <a:moveTo>
                    <a:pt x="975" y="3"/>
                  </a:moveTo>
                  <a:lnTo>
                    <a:pt x="975" y="3"/>
                  </a:lnTo>
                  <a:cubicBezTo>
                    <a:pt x="646" y="55"/>
                    <a:pt x="299" y="260"/>
                    <a:pt x="133" y="556"/>
                  </a:cubicBezTo>
                  <a:cubicBezTo>
                    <a:pt x="0" y="794"/>
                    <a:pt x="16" y="1058"/>
                    <a:pt x="174" y="1282"/>
                  </a:cubicBezTo>
                  <a:cubicBezTo>
                    <a:pt x="199" y="1310"/>
                    <a:pt x="233" y="1355"/>
                    <a:pt x="261" y="1379"/>
                  </a:cubicBezTo>
                  <a:cubicBezTo>
                    <a:pt x="307" y="1425"/>
                    <a:pt x="357" y="1464"/>
                    <a:pt x="410" y="1499"/>
                  </a:cubicBezTo>
                  <a:cubicBezTo>
                    <a:pt x="402" y="1479"/>
                    <a:pt x="393" y="1460"/>
                    <a:pt x="383" y="1441"/>
                  </a:cubicBezTo>
                  <a:cubicBezTo>
                    <a:pt x="358" y="1397"/>
                    <a:pt x="340" y="1349"/>
                    <a:pt x="318" y="1303"/>
                  </a:cubicBezTo>
                  <a:cubicBezTo>
                    <a:pt x="312" y="1287"/>
                    <a:pt x="292" y="1238"/>
                    <a:pt x="287" y="1221"/>
                  </a:cubicBezTo>
                  <a:cubicBezTo>
                    <a:pt x="281" y="1202"/>
                    <a:pt x="266" y="1159"/>
                    <a:pt x="262" y="1140"/>
                  </a:cubicBezTo>
                  <a:cubicBezTo>
                    <a:pt x="259" y="1126"/>
                    <a:pt x="253" y="1099"/>
                    <a:pt x="251" y="1086"/>
                  </a:cubicBezTo>
                  <a:cubicBezTo>
                    <a:pt x="160" y="609"/>
                    <a:pt x="651" y="281"/>
                    <a:pt x="97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8727825" y="965825"/>
              <a:ext cx="11625" cy="60025"/>
            </a:xfrm>
            <a:custGeom>
              <a:avLst/>
              <a:gdLst/>
              <a:ahLst/>
              <a:cxnLst/>
              <a:rect l="l" t="t" r="r" b="b"/>
              <a:pathLst>
                <a:path w="465" h="2401" extrusionOk="0">
                  <a:moveTo>
                    <a:pt x="263" y="1"/>
                  </a:moveTo>
                  <a:lnTo>
                    <a:pt x="263" y="1"/>
                  </a:lnTo>
                  <a:cubicBezTo>
                    <a:pt x="189" y="668"/>
                    <a:pt x="89" y="1430"/>
                    <a:pt x="21" y="2094"/>
                  </a:cubicBezTo>
                  <a:cubicBezTo>
                    <a:pt x="12" y="2195"/>
                    <a:pt x="2" y="2297"/>
                    <a:pt x="1" y="2401"/>
                  </a:cubicBezTo>
                  <a:cubicBezTo>
                    <a:pt x="48" y="2309"/>
                    <a:pt x="90" y="2215"/>
                    <a:pt x="126" y="2119"/>
                  </a:cubicBezTo>
                  <a:cubicBezTo>
                    <a:pt x="353" y="1503"/>
                    <a:pt x="464" y="634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8523675" y="1383850"/>
              <a:ext cx="68150" cy="46400"/>
            </a:xfrm>
            <a:custGeom>
              <a:avLst/>
              <a:gdLst/>
              <a:ahLst/>
              <a:cxnLst/>
              <a:rect l="l" t="t" r="r" b="b"/>
              <a:pathLst>
                <a:path w="2726" h="1856" extrusionOk="0">
                  <a:moveTo>
                    <a:pt x="2159" y="0"/>
                  </a:moveTo>
                  <a:cubicBezTo>
                    <a:pt x="1817" y="0"/>
                    <a:pt x="1472" y="82"/>
                    <a:pt x="1173" y="246"/>
                  </a:cubicBezTo>
                  <a:cubicBezTo>
                    <a:pt x="572" y="569"/>
                    <a:pt x="127" y="1190"/>
                    <a:pt x="0" y="1856"/>
                  </a:cubicBezTo>
                  <a:cubicBezTo>
                    <a:pt x="307" y="1270"/>
                    <a:pt x="737" y="725"/>
                    <a:pt x="1321" y="407"/>
                  </a:cubicBezTo>
                  <a:cubicBezTo>
                    <a:pt x="1588" y="264"/>
                    <a:pt x="1880" y="174"/>
                    <a:pt x="2178" y="125"/>
                  </a:cubicBezTo>
                  <a:cubicBezTo>
                    <a:pt x="2212" y="121"/>
                    <a:pt x="2307" y="109"/>
                    <a:pt x="2340" y="103"/>
                  </a:cubicBezTo>
                  <a:cubicBezTo>
                    <a:pt x="2403" y="97"/>
                    <a:pt x="2467" y="93"/>
                    <a:pt x="2532" y="87"/>
                  </a:cubicBezTo>
                  <a:cubicBezTo>
                    <a:pt x="2595" y="85"/>
                    <a:pt x="2662" y="82"/>
                    <a:pt x="2726" y="77"/>
                  </a:cubicBezTo>
                  <a:cubicBezTo>
                    <a:pt x="2543" y="26"/>
                    <a:pt x="2352" y="0"/>
                    <a:pt x="2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4" name="Google Shape;1874;p24"/>
          <p:cNvGrpSpPr/>
          <p:nvPr/>
        </p:nvGrpSpPr>
        <p:grpSpPr>
          <a:xfrm rot="-4571161" flipH="1">
            <a:off x="-176949" y="4477091"/>
            <a:ext cx="1067974" cy="1071422"/>
            <a:chOff x="4229375" y="1498419"/>
            <a:chExt cx="584998" cy="586886"/>
          </a:xfrm>
        </p:grpSpPr>
        <p:sp>
          <p:nvSpPr>
            <p:cNvPr id="1875" name="Google Shape;1875;p24"/>
            <p:cNvSpPr/>
            <p:nvPr/>
          </p:nvSpPr>
          <p:spPr>
            <a:xfrm>
              <a:off x="4248505" y="1523092"/>
              <a:ext cx="565868" cy="562214"/>
            </a:xfrm>
            <a:custGeom>
              <a:avLst/>
              <a:gdLst/>
              <a:ahLst/>
              <a:cxnLst/>
              <a:rect l="l" t="t" r="r" b="b"/>
              <a:pathLst>
                <a:path w="13784" h="13695" extrusionOk="0">
                  <a:moveTo>
                    <a:pt x="618" y="1"/>
                  </a:moveTo>
                  <a:cubicBezTo>
                    <a:pt x="351" y="1"/>
                    <a:pt x="115" y="146"/>
                    <a:pt x="45" y="405"/>
                  </a:cubicBezTo>
                  <a:lnTo>
                    <a:pt x="124" y="12775"/>
                  </a:lnTo>
                  <a:cubicBezTo>
                    <a:pt x="0" y="13231"/>
                    <a:pt x="450" y="13695"/>
                    <a:pt x="919" y="13695"/>
                  </a:cubicBezTo>
                  <a:cubicBezTo>
                    <a:pt x="997" y="13695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8"/>
                    <a:pt x="13783" y="7383"/>
                    <a:pt x="13320" y="7054"/>
                  </a:cubicBezTo>
                  <a:lnTo>
                    <a:pt x="1094" y="159"/>
                  </a:lnTo>
                  <a:cubicBezTo>
                    <a:pt x="943" y="51"/>
                    <a:pt x="775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4229375" y="1498419"/>
              <a:ext cx="565827" cy="562214"/>
            </a:xfrm>
            <a:custGeom>
              <a:avLst/>
              <a:gdLst/>
              <a:ahLst/>
              <a:cxnLst/>
              <a:rect l="l" t="t" r="r" b="b"/>
              <a:pathLst>
                <a:path w="13783" h="13695" extrusionOk="0">
                  <a:moveTo>
                    <a:pt x="617" y="0"/>
                  </a:moveTo>
                  <a:cubicBezTo>
                    <a:pt x="351" y="0"/>
                    <a:pt x="115" y="146"/>
                    <a:pt x="44" y="405"/>
                  </a:cubicBezTo>
                  <a:lnTo>
                    <a:pt x="124" y="12775"/>
                  </a:lnTo>
                  <a:cubicBezTo>
                    <a:pt x="0" y="13230"/>
                    <a:pt x="450" y="13694"/>
                    <a:pt x="919" y="13694"/>
                  </a:cubicBezTo>
                  <a:cubicBezTo>
                    <a:pt x="997" y="13694"/>
                    <a:pt x="1075" y="13682"/>
                    <a:pt x="1151" y="13654"/>
                  </a:cubicBezTo>
                  <a:lnTo>
                    <a:pt x="13297" y="8180"/>
                  </a:lnTo>
                  <a:cubicBezTo>
                    <a:pt x="13770" y="8007"/>
                    <a:pt x="13783" y="7383"/>
                    <a:pt x="13320" y="7053"/>
                  </a:cubicBezTo>
                  <a:lnTo>
                    <a:pt x="1094" y="159"/>
                  </a:lnTo>
                  <a:cubicBezTo>
                    <a:pt x="942" y="51"/>
                    <a:pt x="775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24"/>
          <p:cNvGrpSpPr/>
          <p:nvPr/>
        </p:nvGrpSpPr>
        <p:grpSpPr>
          <a:xfrm rot="-7306361" flipH="1">
            <a:off x="-483548" y="3828"/>
            <a:ext cx="1572596" cy="2157374"/>
            <a:chOff x="1615300" y="3290875"/>
            <a:chExt cx="454075" cy="622925"/>
          </a:xfrm>
        </p:grpSpPr>
        <p:sp>
          <p:nvSpPr>
            <p:cNvPr id="1878" name="Google Shape;1878;p24"/>
            <p:cNvSpPr/>
            <p:nvPr/>
          </p:nvSpPr>
          <p:spPr>
            <a:xfrm>
              <a:off x="1660100" y="3486100"/>
              <a:ext cx="409275" cy="281225"/>
            </a:xfrm>
            <a:custGeom>
              <a:avLst/>
              <a:gdLst/>
              <a:ahLst/>
              <a:cxnLst/>
              <a:rect l="l" t="t" r="r" b="b"/>
              <a:pathLst>
                <a:path w="16371" h="11249" extrusionOk="0">
                  <a:moveTo>
                    <a:pt x="14170" y="0"/>
                  </a:moveTo>
                  <a:cubicBezTo>
                    <a:pt x="14152" y="0"/>
                    <a:pt x="14135" y="3"/>
                    <a:pt x="14120" y="8"/>
                  </a:cubicBezTo>
                  <a:lnTo>
                    <a:pt x="14116" y="2"/>
                  </a:lnTo>
                  <a:lnTo>
                    <a:pt x="315" y="7500"/>
                  </a:lnTo>
                  <a:lnTo>
                    <a:pt x="317" y="7502"/>
                  </a:lnTo>
                  <a:cubicBezTo>
                    <a:pt x="307" y="7505"/>
                    <a:pt x="297" y="7510"/>
                    <a:pt x="288" y="7515"/>
                  </a:cubicBezTo>
                  <a:cubicBezTo>
                    <a:pt x="0" y="7671"/>
                    <a:pt x="219" y="8628"/>
                    <a:pt x="776" y="9654"/>
                  </a:cubicBezTo>
                  <a:cubicBezTo>
                    <a:pt x="1281" y="10583"/>
                    <a:pt x="1890" y="11248"/>
                    <a:pt x="2214" y="11248"/>
                  </a:cubicBezTo>
                  <a:cubicBezTo>
                    <a:pt x="2247" y="11248"/>
                    <a:pt x="2277" y="11241"/>
                    <a:pt x="2304" y="11227"/>
                  </a:cubicBezTo>
                  <a:cubicBezTo>
                    <a:pt x="2314" y="11221"/>
                    <a:pt x="2323" y="11215"/>
                    <a:pt x="2331" y="11208"/>
                  </a:cubicBezTo>
                  <a:lnTo>
                    <a:pt x="2334" y="11214"/>
                  </a:lnTo>
                  <a:lnTo>
                    <a:pt x="16087" y="3741"/>
                  </a:lnTo>
                  <a:cubicBezTo>
                    <a:pt x="16097" y="3738"/>
                    <a:pt x="16106" y="3734"/>
                    <a:pt x="16114" y="3729"/>
                  </a:cubicBezTo>
                  <a:cubicBezTo>
                    <a:pt x="16371" y="3590"/>
                    <a:pt x="16126" y="2647"/>
                    <a:pt x="15569" y="1621"/>
                  </a:cubicBezTo>
                  <a:cubicBezTo>
                    <a:pt x="15059" y="682"/>
                    <a:pt x="14463" y="0"/>
                    <a:pt x="14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1657425" y="3477350"/>
              <a:ext cx="409300" cy="281200"/>
            </a:xfrm>
            <a:custGeom>
              <a:avLst/>
              <a:gdLst/>
              <a:ahLst/>
              <a:cxnLst/>
              <a:rect l="l" t="t" r="r" b="b"/>
              <a:pathLst>
                <a:path w="16372" h="11248" extrusionOk="0">
                  <a:moveTo>
                    <a:pt x="14169" y="1"/>
                  </a:moveTo>
                  <a:cubicBezTo>
                    <a:pt x="14151" y="1"/>
                    <a:pt x="14135" y="3"/>
                    <a:pt x="14119" y="8"/>
                  </a:cubicBezTo>
                  <a:lnTo>
                    <a:pt x="14116" y="1"/>
                  </a:lnTo>
                  <a:lnTo>
                    <a:pt x="316" y="7500"/>
                  </a:lnTo>
                  <a:lnTo>
                    <a:pt x="317" y="7503"/>
                  </a:lnTo>
                  <a:cubicBezTo>
                    <a:pt x="307" y="7506"/>
                    <a:pt x="297" y="7510"/>
                    <a:pt x="287" y="7514"/>
                  </a:cubicBezTo>
                  <a:cubicBezTo>
                    <a:pt x="1" y="7671"/>
                    <a:pt x="218" y="8628"/>
                    <a:pt x="775" y="9653"/>
                  </a:cubicBezTo>
                  <a:cubicBezTo>
                    <a:pt x="1280" y="10581"/>
                    <a:pt x="1889" y="11247"/>
                    <a:pt x="2214" y="11247"/>
                  </a:cubicBezTo>
                  <a:cubicBezTo>
                    <a:pt x="2247" y="11247"/>
                    <a:pt x="2278" y="11240"/>
                    <a:pt x="2305" y="11226"/>
                  </a:cubicBezTo>
                  <a:cubicBezTo>
                    <a:pt x="2313" y="11221"/>
                    <a:pt x="2323" y="11215"/>
                    <a:pt x="2330" y="11208"/>
                  </a:cubicBezTo>
                  <a:lnTo>
                    <a:pt x="2333" y="11214"/>
                  </a:lnTo>
                  <a:lnTo>
                    <a:pt x="16088" y="3741"/>
                  </a:lnTo>
                  <a:cubicBezTo>
                    <a:pt x="16096" y="3738"/>
                    <a:pt x="16106" y="3734"/>
                    <a:pt x="16114" y="3730"/>
                  </a:cubicBezTo>
                  <a:cubicBezTo>
                    <a:pt x="16371" y="3590"/>
                    <a:pt x="16126" y="2646"/>
                    <a:pt x="15570" y="1621"/>
                  </a:cubicBezTo>
                  <a:cubicBezTo>
                    <a:pt x="15059" y="681"/>
                    <a:pt x="14462" y="1"/>
                    <a:pt x="14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1690275" y="3498700"/>
              <a:ext cx="338800" cy="245450"/>
            </a:xfrm>
            <a:custGeom>
              <a:avLst/>
              <a:gdLst/>
              <a:ahLst/>
              <a:cxnLst/>
              <a:rect l="l" t="t" r="r" b="b"/>
              <a:pathLst>
                <a:path w="13552" h="9818" extrusionOk="0">
                  <a:moveTo>
                    <a:pt x="11351" y="0"/>
                  </a:moveTo>
                  <a:cubicBezTo>
                    <a:pt x="11333" y="0"/>
                    <a:pt x="11317" y="3"/>
                    <a:pt x="11301" y="8"/>
                  </a:cubicBezTo>
                  <a:lnTo>
                    <a:pt x="11298" y="2"/>
                  </a:lnTo>
                  <a:lnTo>
                    <a:pt x="1" y="6103"/>
                  </a:lnTo>
                  <a:lnTo>
                    <a:pt x="727" y="6941"/>
                  </a:lnTo>
                  <a:cubicBezTo>
                    <a:pt x="1134" y="7508"/>
                    <a:pt x="1467" y="8125"/>
                    <a:pt x="1717" y="8777"/>
                  </a:cubicBezTo>
                  <a:lnTo>
                    <a:pt x="2018" y="9817"/>
                  </a:lnTo>
                  <a:lnTo>
                    <a:pt x="13270" y="3740"/>
                  </a:lnTo>
                  <a:cubicBezTo>
                    <a:pt x="13278" y="3738"/>
                    <a:pt x="13287" y="3733"/>
                    <a:pt x="13296" y="3729"/>
                  </a:cubicBezTo>
                  <a:cubicBezTo>
                    <a:pt x="13552" y="3589"/>
                    <a:pt x="13309" y="2647"/>
                    <a:pt x="12752" y="1621"/>
                  </a:cubicBezTo>
                  <a:cubicBezTo>
                    <a:pt x="12240" y="682"/>
                    <a:pt x="11644" y="0"/>
                    <a:pt x="1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1765575" y="3564175"/>
              <a:ext cx="190650" cy="108025"/>
            </a:xfrm>
            <a:custGeom>
              <a:avLst/>
              <a:gdLst/>
              <a:ahLst/>
              <a:cxnLst/>
              <a:rect l="l" t="t" r="r" b="b"/>
              <a:pathLst>
                <a:path w="7626" h="4321" extrusionOk="0">
                  <a:moveTo>
                    <a:pt x="6655" y="1"/>
                  </a:moveTo>
                  <a:cubicBezTo>
                    <a:pt x="5891" y="1"/>
                    <a:pt x="4606" y="417"/>
                    <a:pt x="3263" y="1147"/>
                  </a:cubicBezTo>
                  <a:cubicBezTo>
                    <a:pt x="1326" y="2201"/>
                    <a:pt x="0" y="3507"/>
                    <a:pt x="305" y="4067"/>
                  </a:cubicBezTo>
                  <a:cubicBezTo>
                    <a:pt x="399" y="4239"/>
                    <a:pt x="634" y="4320"/>
                    <a:pt x="972" y="4320"/>
                  </a:cubicBezTo>
                  <a:cubicBezTo>
                    <a:pt x="1735" y="4320"/>
                    <a:pt x="3021" y="3904"/>
                    <a:pt x="4364" y="3174"/>
                  </a:cubicBezTo>
                  <a:cubicBezTo>
                    <a:pt x="6302" y="2122"/>
                    <a:pt x="7626" y="814"/>
                    <a:pt x="7322" y="254"/>
                  </a:cubicBezTo>
                  <a:cubicBezTo>
                    <a:pt x="7229" y="82"/>
                    <a:pt x="6993" y="1"/>
                    <a:pt x="6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1940525" y="3510150"/>
              <a:ext cx="60975" cy="98550"/>
            </a:xfrm>
            <a:custGeom>
              <a:avLst/>
              <a:gdLst/>
              <a:ahLst/>
              <a:cxnLst/>
              <a:rect l="l" t="t" r="r" b="b"/>
              <a:pathLst>
                <a:path w="2439" h="3942" extrusionOk="0">
                  <a:moveTo>
                    <a:pt x="382" y="0"/>
                  </a:moveTo>
                  <a:lnTo>
                    <a:pt x="0" y="225"/>
                  </a:lnTo>
                  <a:cubicBezTo>
                    <a:pt x="58" y="259"/>
                    <a:pt x="1562" y="1325"/>
                    <a:pt x="2047" y="3942"/>
                  </a:cubicBezTo>
                  <a:lnTo>
                    <a:pt x="2438" y="3710"/>
                  </a:lnTo>
                  <a:cubicBezTo>
                    <a:pt x="2263" y="2764"/>
                    <a:pt x="1982" y="2121"/>
                    <a:pt x="1673" y="1553"/>
                  </a:cubicBezTo>
                  <a:cubicBezTo>
                    <a:pt x="1026" y="363"/>
                    <a:pt x="428" y="26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1956450" y="3501925"/>
              <a:ext cx="60975" cy="98575"/>
            </a:xfrm>
            <a:custGeom>
              <a:avLst/>
              <a:gdLst/>
              <a:ahLst/>
              <a:cxnLst/>
              <a:rect l="l" t="t" r="r" b="b"/>
              <a:pathLst>
                <a:path w="2439" h="3943" extrusionOk="0">
                  <a:moveTo>
                    <a:pt x="381" y="1"/>
                  </a:moveTo>
                  <a:lnTo>
                    <a:pt x="1" y="225"/>
                  </a:lnTo>
                  <a:cubicBezTo>
                    <a:pt x="58" y="260"/>
                    <a:pt x="1561" y="1326"/>
                    <a:pt x="2047" y="3942"/>
                  </a:cubicBezTo>
                  <a:lnTo>
                    <a:pt x="2439" y="3711"/>
                  </a:lnTo>
                  <a:cubicBezTo>
                    <a:pt x="2263" y="2765"/>
                    <a:pt x="1982" y="2122"/>
                    <a:pt x="1673" y="1554"/>
                  </a:cubicBezTo>
                  <a:cubicBezTo>
                    <a:pt x="1027" y="364"/>
                    <a:pt x="427" y="27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1698550" y="3641600"/>
              <a:ext cx="60975" cy="98550"/>
            </a:xfrm>
            <a:custGeom>
              <a:avLst/>
              <a:gdLst/>
              <a:ahLst/>
              <a:cxnLst/>
              <a:rect l="l" t="t" r="r" b="b"/>
              <a:pathLst>
                <a:path w="2439" h="3942" extrusionOk="0">
                  <a:moveTo>
                    <a:pt x="382" y="0"/>
                  </a:moveTo>
                  <a:lnTo>
                    <a:pt x="1" y="225"/>
                  </a:lnTo>
                  <a:cubicBezTo>
                    <a:pt x="60" y="259"/>
                    <a:pt x="1562" y="1327"/>
                    <a:pt x="2047" y="3942"/>
                  </a:cubicBezTo>
                  <a:lnTo>
                    <a:pt x="2438" y="3712"/>
                  </a:lnTo>
                  <a:cubicBezTo>
                    <a:pt x="2263" y="2766"/>
                    <a:pt x="1982" y="2121"/>
                    <a:pt x="1674" y="1553"/>
                  </a:cubicBezTo>
                  <a:lnTo>
                    <a:pt x="1674" y="1554"/>
                  </a:lnTo>
                  <a:cubicBezTo>
                    <a:pt x="1027" y="363"/>
                    <a:pt x="428" y="26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1714475" y="3633400"/>
              <a:ext cx="60975" cy="98550"/>
            </a:xfrm>
            <a:custGeom>
              <a:avLst/>
              <a:gdLst/>
              <a:ahLst/>
              <a:cxnLst/>
              <a:rect l="l" t="t" r="r" b="b"/>
              <a:pathLst>
                <a:path w="2439" h="3942" extrusionOk="0">
                  <a:moveTo>
                    <a:pt x="382" y="0"/>
                  </a:moveTo>
                  <a:lnTo>
                    <a:pt x="1" y="225"/>
                  </a:lnTo>
                  <a:cubicBezTo>
                    <a:pt x="59" y="259"/>
                    <a:pt x="1562" y="1327"/>
                    <a:pt x="2047" y="3942"/>
                  </a:cubicBezTo>
                  <a:lnTo>
                    <a:pt x="2439" y="3711"/>
                  </a:lnTo>
                  <a:cubicBezTo>
                    <a:pt x="2263" y="2766"/>
                    <a:pt x="1983" y="2121"/>
                    <a:pt x="1675" y="1553"/>
                  </a:cubicBezTo>
                  <a:lnTo>
                    <a:pt x="1675" y="1554"/>
                  </a:lnTo>
                  <a:cubicBezTo>
                    <a:pt x="1027" y="363"/>
                    <a:pt x="428" y="26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1657500" y="3664525"/>
              <a:ext cx="64825" cy="93900"/>
            </a:xfrm>
            <a:custGeom>
              <a:avLst/>
              <a:gdLst/>
              <a:ahLst/>
              <a:cxnLst/>
              <a:rect l="l" t="t" r="r" b="b"/>
              <a:pathLst>
                <a:path w="2593" h="3756" extrusionOk="0">
                  <a:moveTo>
                    <a:pt x="379" y="0"/>
                  </a:moveTo>
                  <a:cubicBezTo>
                    <a:pt x="345" y="0"/>
                    <a:pt x="315" y="7"/>
                    <a:pt x="288" y="22"/>
                  </a:cubicBezTo>
                  <a:cubicBezTo>
                    <a:pt x="1" y="178"/>
                    <a:pt x="219" y="1135"/>
                    <a:pt x="776" y="2161"/>
                  </a:cubicBezTo>
                  <a:cubicBezTo>
                    <a:pt x="1281" y="3090"/>
                    <a:pt x="1892" y="3756"/>
                    <a:pt x="2216" y="3756"/>
                  </a:cubicBezTo>
                  <a:cubicBezTo>
                    <a:pt x="2249" y="3756"/>
                    <a:pt x="2279" y="3749"/>
                    <a:pt x="2306" y="3734"/>
                  </a:cubicBezTo>
                  <a:cubicBezTo>
                    <a:pt x="2592" y="3577"/>
                    <a:pt x="2375" y="2620"/>
                    <a:pt x="1818" y="1594"/>
                  </a:cubicBezTo>
                  <a:cubicBezTo>
                    <a:pt x="1313" y="665"/>
                    <a:pt x="703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1615300" y="3685500"/>
              <a:ext cx="95175" cy="78325"/>
            </a:xfrm>
            <a:custGeom>
              <a:avLst/>
              <a:gdLst/>
              <a:ahLst/>
              <a:cxnLst/>
              <a:rect l="l" t="t" r="r" b="b"/>
              <a:pathLst>
                <a:path w="3807" h="3133" extrusionOk="0">
                  <a:moveTo>
                    <a:pt x="2209" y="1"/>
                  </a:moveTo>
                  <a:cubicBezTo>
                    <a:pt x="2204" y="1"/>
                    <a:pt x="2199" y="2"/>
                    <a:pt x="2195" y="4"/>
                  </a:cubicBezTo>
                  <a:cubicBezTo>
                    <a:pt x="2188" y="9"/>
                    <a:pt x="2184" y="16"/>
                    <a:pt x="2179" y="27"/>
                  </a:cubicBezTo>
                  <a:lnTo>
                    <a:pt x="2174" y="16"/>
                  </a:lnTo>
                  <a:lnTo>
                    <a:pt x="1" y="2455"/>
                  </a:lnTo>
                  <a:lnTo>
                    <a:pt x="260" y="3133"/>
                  </a:lnTo>
                  <a:lnTo>
                    <a:pt x="3687" y="2802"/>
                  </a:lnTo>
                  <a:lnTo>
                    <a:pt x="3682" y="2790"/>
                  </a:lnTo>
                  <a:lnTo>
                    <a:pt x="3682" y="2790"/>
                  </a:lnTo>
                  <a:cubicBezTo>
                    <a:pt x="3687" y="2792"/>
                    <a:pt x="3692" y="2792"/>
                    <a:pt x="3696" y="2792"/>
                  </a:cubicBezTo>
                  <a:cubicBezTo>
                    <a:pt x="3701" y="2792"/>
                    <a:pt x="3705" y="2792"/>
                    <a:pt x="3709" y="2790"/>
                  </a:cubicBezTo>
                  <a:cubicBezTo>
                    <a:pt x="3807" y="2737"/>
                    <a:pt x="3546" y="2071"/>
                    <a:pt x="3129" y="1301"/>
                  </a:cubicBezTo>
                  <a:cubicBezTo>
                    <a:pt x="2728" y="565"/>
                    <a:pt x="2329" y="1"/>
                    <a:pt x="2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1616050" y="3678100"/>
              <a:ext cx="95200" cy="78325"/>
            </a:xfrm>
            <a:custGeom>
              <a:avLst/>
              <a:gdLst/>
              <a:ahLst/>
              <a:cxnLst/>
              <a:rect l="l" t="t" r="r" b="b"/>
              <a:pathLst>
                <a:path w="3808" h="3133" extrusionOk="0">
                  <a:moveTo>
                    <a:pt x="2211" y="0"/>
                  </a:moveTo>
                  <a:cubicBezTo>
                    <a:pt x="2206" y="0"/>
                    <a:pt x="2201" y="1"/>
                    <a:pt x="2197" y="4"/>
                  </a:cubicBezTo>
                  <a:cubicBezTo>
                    <a:pt x="2190" y="7"/>
                    <a:pt x="2184" y="15"/>
                    <a:pt x="2181" y="25"/>
                  </a:cubicBezTo>
                  <a:lnTo>
                    <a:pt x="2175" y="15"/>
                  </a:lnTo>
                  <a:lnTo>
                    <a:pt x="1" y="2453"/>
                  </a:lnTo>
                  <a:lnTo>
                    <a:pt x="261" y="3132"/>
                  </a:lnTo>
                  <a:lnTo>
                    <a:pt x="3688" y="2800"/>
                  </a:lnTo>
                  <a:lnTo>
                    <a:pt x="3682" y="2790"/>
                  </a:lnTo>
                  <a:lnTo>
                    <a:pt x="3682" y="2790"/>
                  </a:lnTo>
                  <a:cubicBezTo>
                    <a:pt x="3687" y="2791"/>
                    <a:pt x="3692" y="2792"/>
                    <a:pt x="3696" y="2792"/>
                  </a:cubicBezTo>
                  <a:cubicBezTo>
                    <a:pt x="3701" y="2792"/>
                    <a:pt x="3706" y="2791"/>
                    <a:pt x="3711" y="2788"/>
                  </a:cubicBezTo>
                  <a:cubicBezTo>
                    <a:pt x="3807" y="2735"/>
                    <a:pt x="3548" y="2069"/>
                    <a:pt x="3129" y="1300"/>
                  </a:cubicBezTo>
                  <a:cubicBezTo>
                    <a:pt x="2730" y="563"/>
                    <a:pt x="2330" y="0"/>
                    <a:pt x="2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1852425" y="3532850"/>
              <a:ext cx="76000" cy="41275"/>
            </a:xfrm>
            <a:custGeom>
              <a:avLst/>
              <a:gdLst/>
              <a:ahLst/>
              <a:cxnLst/>
              <a:rect l="l" t="t" r="r" b="b"/>
              <a:pathLst>
                <a:path w="3040" h="1651" extrusionOk="0">
                  <a:moveTo>
                    <a:pt x="3039" y="0"/>
                  </a:moveTo>
                  <a:cubicBezTo>
                    <a:pt x="2506" y="223"/>
                    <a:pt x="1993" y="486"/>
                    <a:pt x="1485" y="761"/>
                  </a:cubicBezTo>
                  <a:cubicBezTo>
                    <a:pt x="979" y="1038"/>
                    <a:pt x="478" y="1325"/>
                    <a:pt x="0" y="1651"/>
                  </a:cubicBezTo>
                  <a:cubicBezTo>
                    <a:pt x="533" y="1426"/>
                    <a:pt x="1046" y="1163"/>
                    <a:pt x="1554" y="889"/>
                  </a:cubicBezTo>
                  <a:cubicBezTo>
                    <a:pt x="2061" y="612"/>
                    <a:pt x="2562" y="325"/>
                    <a:pt x="3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1639050" y="3694000"/>
              <a:ext cx="26200" cy="30675"/>
            </a:xfrm>
            <a:custGeom>
              <a:avLst/>
              <a:gdLst/>
              <a:ahLst/>
              <a:cxnLst/>
              <a:rect l="l" t="t" r="r" b="b"/>
              <a:pathLst>
                <a:path w="1048" h="1227" extrusionOk="0">
                  <a:moveTo>
                    <a:pt x="1048" y="1"/>
                  </a:moveTo>
                  <a:cubicBezTo>
                    <a:pt x="831" y="166"/>
                    <a:pt x="646" y="362"/>
                    <a:pt x="469" y="566"/>
                  </a:cubicBezTo>
                  <a:cubicBezTo>
                    <a:pt x="294" y="774"/>
                    <a:pt x="130" y="987"/>
                    <a:pt x="0" y="1227"/>
                  </a:cubicBezTo>
                  <a:cubicBezTo>
                    <a:pt x="218" y="1061"/>
                    <a:pt x="402" y="866"/>
                    <a:pt x="579" y="661"/>
                  </a:cubicBezTo>
                  <a:cubicBezTo>
                    <a:pt x="754" y="454"/>
                    <a:pt x="918" y="24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1685600" y="3623250"/>
              <a:ext cx="69675" cy="37875"/>
            </a:xfrm>
            <a:custGeom>
              <a:avLst/>
              <a:gdLst/>
              <a:ahLst/>
              <a:cxnLst/>
              <a:rect l="l" t="t" r="r" b="b"/>
              <a:pathLst>
                <a:path w="2787" h="1515" extrusionOk="0">
                  <a:moveTo>
                    <a:pt x="2786" y="0"/>
                  </a:moveTo>
                  <a:lnTo>
                    <a:pt x="2786" y="0"/>
                  </a:lnTo>
                  <a:cubicBezTo>
                    <a:pt x="2294" y="202"/>
                    <a:pt x="1824" y="442"/>
                    <a:pt x="1359" y="694"/>
                  </a:cubicBezTo>
                  <a:cubicBezTo>
                    <a:pt x="894" y="949"/>
                    <a:pt x="436" y="1212"/>
                    <a:pt x="0" y="1514"/>
                  </a:cubicBezTo>
                  <a:cubicBezTo>
                    <a:pt x="491" y="1313"/>
                    <a:pt x="962" y="1072"/>
                    <a:pt x="1428" y="821"/>
                  </a:cubicBezTo>
                  <a:cubicBezTo>
                    <a:pt x="1893" y="567"/>
                    <a:pt x="2350" y="303"/>
                    <a:pt x="2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1990850" y="3484625"/>
              <a:ext cx="32125" cy="16000"/>
            </a:xfrm>
            <a:custGeom>
              <a:avLst/>
              <a:gdLst/>
              <a:ahLst/>
              <a:cxnLst/>
              <a:rect l="l" t="t" r="r" b="b"/>
              <a:pathLst>
                <a:path w="1285" h="640" extrusionOk="0">
                  <a:moveTo>
                    <a:pt x="678" y="0"/>
                  </a:moveTo>
                  <a:cubicBezTo>
                    <a:pt x="660" y="0"/>
                    <a:pt x="643" y="1"/>
                    <a:pt x="625" y="4"/>
                  </a:cubicBezTo>
                  <a:cubicBezTo>
                    <a:pt x="406" y="127"/>
                    <a:pt x="192" y="261"/>
                    <a:pt x="1" y="425"/>
                  </a:cubicBezTo>
                  <a:cubicBezTo>
                    <a:pt x="232" y="357"/>
                    <a:pt x="453" y="255"/>
                    <a:pt x="666" y="145"/>
                  </a:cubicBezTo>
                  <a:lnTo>
                    <a:pt x="666" y="145"/>
                  </a:lnTo>
                  <a:cubicBezTo>
                    <a:pt x="667" y="145"/>
                    <a:pt x="667" y="145"/>
                    <a:pt x="668" y="145"/>
                  </a:cubicBezTo>
                  <a:cubicBezTo>
                    <a:pt x="707" y="145"/>
                    <a:pt x="750" y="154"/>
                    <a:pt x="789" y="168"/>
                  </a:cubicBezTo>
                  <a:cubicBezTo>
                    <a:pt x="917" y="214"/>
                    <a:pt x="1025" y="312"/>
                    <a:pt x="1113" y="417"/>
                  </a:cubicBezTo>
                  <a:cubicBezTo>
                    <a:pt x="1175" y="486"/>
                    <a:pt x="1227" y="565"/>
                    <a:pt x="1284" y="640"/>
                  </a:cubicBezTo>
                  <a:cubicBezTo>
                    <a:pt x="1261" y="525"/>
                    <a:pt x="1219" y="414"/>
                    <a:pt x="1159" y="315"/>
                  </a:cubicBezTo>
                  <a:cubicBezTo>
                    <a:pt x="1057" y="149"/>
                    <a:pt x="879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1656700" y="3296300"/>
              <a:ext cx="326550" cy="617500"/>
            </a:xfrm>
            <a:custGeom>
              <a:avLst/>
              <a:gdLst/>
              <a:ahLst/>
              <a:cxnLst/>
              <a:rect l="l" t="t" r="r" b="b"/>
              <a:pathLst>
                <a:path w="13062" h="24700" extrusionOk="0">
                  <a:moveTo>
                    <a:pt x="10523" y="1"/>
                  </a:moveTo>
                  <a:lnTo>
                    <a:pt x="431" y="21272"/>
                  </a:lnTo>
                  <a:lnTo>
                    <a:pt x="431" y="21802"/>
                  </a:lnTo>
                  <a:lnTo>
                    <a:pt x="1181" y="21525"/>
                  </a:lnTo>
                  <a:lnTo>
                    <a:pt x="1280" y="22094"/>
                  </a:lnTo>
                  <a:lnTo>
                    <a:pt x="2008" y="21846"/>
                  </a:lnTo>
                  <a:lnTo>
                    <a:pt x="2008" y="21846"/>
                  </a:lnTo>
                  <a:lnTo>
                    <a:pt x="1" y="24700"/>
                  </a:lnTo>
                  <a:lnTo>
                    <a:pt x="1" y="24700"/>
                  </a:lnTo>
                  <a:lnTo>
                    <a:pt x="2847" y="22124"/>
                  </a:lnTo>
                  <a:lnTo>
                    <a:pt x="13062" y="886"/>
                  </a:lnTo>
                  <a:lnTo>
                    <a:pt x="12214" y="376"/>
                  </a:lnTo>
                  <a:lnTo>
                    <a:pt x="10833" y="806"/>
                  </a:lnTo>
                  <a:lnTo>
                    <a:pt x="105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1647750" y="3797125"/>
              <a:ext cx="70300" cy="115075"/>
            </a:xfrm>
            <a:custGeom>
              <a:avLst/>
              <a:gdLst/>
              <a:ahLst/>
              <a:cxnLst/>
              <a:rect l="l" t="t" r="r" b="b"/>
              <a:pathLst>
                <a:path w="2812" h="4603" extrusionOk="0">
                  <a:moveTo>
                    <a:pt x="1589" y="0"/>
                  </a:moveTo>
                  <a:lnTo>
                    <a:pt x="395" y="1023"/>
                  </a:lnTo>
                  <a:lnTo>
                    <a:pt x="136" y="3247"/>
                  </a:lnTo>
                  <a:lnTo>
                    <a:pt x="1" y="4406"/>
                  </a:lnTo>
                  <a:lnTo>
                    <a:pt x="480" y="4602"/>
                  </a:lnTo>
                  <a:lnTo>
                    <a:pt x="1183" y="3779"/>
                  </a:lnTo>
                  <a:lnTo>
                    <a:pt x="2811" y="1875"/>
                  </a:lnTo>
                  <a:cubicBezTo>
                    <a:pt x="2811" y="1875"/>
                    <a:pt x="2628" y="694"/>
                    <a:pt x="2646" y="626"/>
                  </a:cubicBezTo>
                  <a:cubicBezTo>
                    <a:pt x="2664" y="559"/>
                    <a:pt x="1589" y="0"/>
                    <a:pt x="1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1657600" y="3290875"/>
              <a:ext cx="315075" cy="562325"/>
            </a:xfrm>
            <a:custGeom>
              <a:avLst/>
              <a:gdLst/>
              <a:ahLst/>
              <a:cxnLst/>
              <a:rect l="l" t="t" r="r" b="b"/>
              <a:pathLst>
                <a:path w="12603" h="22493" extrusionOk="0">
                  <a:moveTo>
                    <a:pt x="10093" y="0"/>
                  </a:moveTo>
                  <a:lnTo>
                    <a:pt x="1" y="21273"/>
                  </a:lnTo>
                  <a:lnTo>
                    <a:pt x="1" y="21803"/>
                  </a:lnTo>
                  <a:lnTo>
                    <a:pt x="751" y="21525"/>
                  </a:lnTo>
                  <a:lnTo>
                    <a:pt x="850" y="22094"/>
                  </a:lnTo>
                  <a:lnTo>
                    <a:pt x="1578" y="21848"/>
                  </a:lnTo>
                  <a:lnTo>
                    <a:pt x="1643" y="22492"/>
                  </a:lnTo>
                  <a:lnTo>
                    <a:pt x="2417" y="22125"/>
                  </a:lnTo>
                  <a:lnTo>
                    <a:pt x="12602" y="908"/>
                  </a:lnTo>
                  <a:lnTo>
                    <a:pt x="11684" y="917"/>
                  </a:lnTo>
                  <a:lnTo>
                    <a:pt x="10504" y="477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1910125" y="3291200"/>
              <a:ext cx="62550" cy="22600"/>
            </a:xfrm>
            <a:custGeom>
              <a:avLst/>
              <a:gdLst/>
              <a:ahLst/>
              <a:cxnLst/>
              <a:rect l="l" t="t" r="r" b="b"/>
              <a:pathLst>
                <a:path w="2502" h="904" extrusionOk="0">
                  <a:moveTo>
                    <a:pt x="0" y="0"/>
                  </a:moveTo>
                  <a:lnTo>
                    <a:pt x="403" y="464"/>
                  </a:lnTo>
                  <a:lnTo>
                    <a:pt x="1583" y="904"/>
                  </a:lnTo>
                  <a:lnTo>
                    <a:pt x="2501" y="895"/>
                  </a:lnTo>
                  <a:lnTo>
                    <a:pt x="1888" y="492"/>
                  </a:lnTo>
                  <a:lnTo>
                    <a:pt x="883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1926900" y="3298525"/>
              <a:ext cx="27975" cy="9900"/>
            </a:xfrm>
            <a:custGeom>
              <a:avLst/>
              <a:gdLst/>
              <a:ahLst/>
              <a:cxnLst/>
              <a:rect l="l" t="t" r="r" b="b"/>
              <a:pathLst>
                <a:path w="1119" h="396" extrusionOk="0">
                  <a:moveTo>
                    <a:pt x="70" y="1"/>
                  </a:moveTo>
                  <a:cubicBezTo>
                    <a:pt x="43" y="1"/>
                    <a:pt x="27" y="5"/>
                    <a:pt x="22" y="14"/>
                  </a:cubicBezTo>
                  <a:cubicBezTo>
                    <a:pt x="0" y="51"/>
                    <a:pt x="222" y="165"/>
                    <a:pt x="518" y="267"/>
                  </a:cubicBezTo>
                  <a:cubicBezTo>
                    <a:pt x="749" y="347"/>
                    <a:pt x="958" y="396"/>
                    <a:pt x="1048" y="396"/>
                  </a:cubicBezTo>
                  <a:cubicBezTo>
                    <a:pt x="1074" y="396"/>
                    <a:pt x="1090" y="392"/>
                    <a:pt x="1095" y="384"/>
                  </a:cubicBezTo>
                  <a:cubicBezTo>
                    <a:pt x="1118" y="345"/>
                    <a:pt x="895" y="232"/>
                    <a:pt x="599" y="130"/>
                  </a:cubicBezTo>
                  <a:cubicBezTo>
                    <a:pt x="368" y="51"/>
                    <a:pt x="161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1647750" y="3883375"/>
              <a:ext cx="29600" cy="29450"/>
            </a:xfrm>
            <a:custGeom>
              <a:avLst/>
              <a:gdLst/>
              <a:ahLst/>
              <a:cxnLst/>
              <a:rect l="l" t="t" r="r" b="b"/>
              <a:pathLst>
                <a:path w="1184" h="1178" extrusionOk="0">
                  <a:moveTo>
                    <a:pt x="117" y="1"/>
                  </a:moveTo>
                  <a:lnTo>
                    <a:pt x="1" y="956"/>
                  </a:lnTo>
                  <a:cubicBezTo>
                    <a:pt x="126" y="1138"/>
                    <a:pt x="260" y="1178"/>
                    <a:pt x="354" y="1178"/>
                  </a:cubicBezTo>
                  <a:cubicBezTo>
                    <a:pt x="430" y="1178"/>
                    <a:pt x="480" y="1152"/>
                    <a:pt x="480" y="1152"/>
                  </a:cubicBezTo>
                  <a:lnTo>
                    <a:pt x="1183" y="329"/>
                  </a:lnTo>
                  <a:lnTo>
                    <a:pt x="1183" y="329"/>
                  </a:lnTo>
                  <a:cubicBezTo>
                    <a:pt x="1120" y="338"/>
                    <a:pt x="1059" y="342"/>
                    <a:pt x="1000" y="342"/>
                  </a:cubicBezTo>
                  <a:cubicBezTo>
                    <a:pt x="458" y="342"/>
                    <a:pt x="117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1672825" y="3602700"/>
              <a:ext cx="108925" cy="220125"/>
            </a:xfrm>
            <a:custGeom>
              <a:avLst/>
              <a:gdLst/>
              <a:ahLst/>
              <a:cxnLst/>
              <a:rect l="l" t="t" r="r" b="b"/>
              <a:pathLst>
                <a:path w="4357" h="8805" extrusionOk="0">
                  <a:moveTo>
                    <a:pt x="4357" y="1"/>
                  </a:moveTo>
                  <a:lnTo>
                    <a:pt x="4357" y="1"/>
                  </a:lnTo>
                  <a:cubicBezTo>
                    <a:pt x="2824" y="2879"/>
                    <a:pt x="1359" y="5842"/>
                    <a:pt x="1" y="8805"/>
                  </a:cubicBezTo>
                  <a:cubicBezTo>
                    <a:pt x="1532" y="5927"/>
                    <a:pt x="2998" y="2965"/>
                    <a:pt x="4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1795225" y="3462825"/>
              <a:ext cx="56350" cy="114225"/>
            </a:xfrm>
            <a:custGeom>
              <a:avLst/>
              <a:gdLst/>
              <a:ahLst/>
              <a:cxnLst/>
              <a:rect l="l" t="t" r="r" b="b"/>
              <a:pathLst>
                <a:path w="2254" h="4569" extrusionOk="0">
                  <a:moveTo>
                    <a:pt x="2254" y="1"/>
                  </a:moveTo>
                  <a:lnTo>
                    <a:pt x="2254" y="1"/>
                  </a:lnTo>
                  <a:cubicBezTo>
                    <a:pt x="1416" y="1479"/>
                    <a:pt x="664" y="3004"/>
                    <a:pt x="0" y="4568"/>
                  </a:cubicBezTo>
                  <a:cubicBezTo>
                    <a:pt x="838" y="3090"/>
                    <a:pt x="1592" y="1565"/>
                    <a:pt x="2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1" name="Google Shape;1901;p24"/>
          <p:cNvGrpSpPr/>
          <p:nvPr/>
        </p:nvGrpSpPr>
        <p:grpSpPr>
          <a:xfrm rot="-1171282">
            <a:off x="8107437" y="3340530"/>
            <a:ext cx="1149017" cy="2189690"/>
            <a:chOff x="4113175" y="1034188"/>
            <a:chExt cx="489300" cy="932500"/>
          </a:xfrm>
        </p:grpSpPr>
        <p:sp>
          <p:nvSpPr>
            <p:cNvPr id="1902" name="Google Shape;1902;p24"/>
            <p:cNvSpPr/>
            <p:nvPr/>
          </p:nvSpPr>
          <p:spPr>
            <a:xfrm>
              <a:off x="4120000" y="1290938"/>
              <a:ext cx="374425" cy="675750"/>
            </a:xfrm>
            <a:custGeom>
              <a:avLst/>
              <a:gdLst/>
              <a:ahLst/>
              <a:cxnLst/>
              <a:rect l="l" t="t" r="r" b="b"/>
              <a:pathLst>
                <a:path w="14977" h="27030" extrusionOk="0">
                  <a:moveTo>
                    <a:pt x="13560" y="1"/>
                  </a:moveTo>
                  <a:cubicBezTo>
                    <a:pt x="13118" y="1"/>
                    <a:pt x="12688" y="230"/>
                    <a:pt x="12451" y="640"/>
                  </a:cubicBezTo>
                  <a:cubicBezTo>
                    <a:pt x="11280" y="2669"/>
                    <a:pt x="10172" y="4729"/>
                    <a:pt x="9060" y="6787"/>
                  </a:cubicBezTo>
                  <a:cubicBezTo>
                    <a:pt x="7954" y="8849"/>
                    <a:pt x="6871" y="10922"/>
                    <a:pt x="5803" y="13001"/>
                  </a:cubicBezTo>
                  <a:cubicBezTo>
                    <a:pt x="5265" y="14038"/>
                    <a:pt x="4740" y="15082"/>
                    <a:pt x="4209" y="16124"/>
                  </a:cubicBezTo>
                  <a:lnTo>
                    <a:pt x="2637" y="19258"/>
                  </a:lnTo>
                  <a:cubicBezTo>
                    <a:pt x="2119" y="20305"/>
                    <a:pt x="1597" y="21350"/>
                    <a:pt x="1085" y="22401"/>
                  </a:cubicBezTo>
                  <a:lnTo>
                    <a:pt x="315" y="23975"/>
                  </a:lnTo>
                  <a:cubicBezTo>
                    <a:pt x="251" y="24107"/>
                    <a:pt x="181" y="24235"/>
                    <a:pt x="129" y="24372"/>
                  </a:cubicBezTo>
                  <a:cubicBezTo>
                    <a:pt x="77" y="24510"/>
                    <a:pt x="40" y="24654"/>
                    <a:pt x="21" y="24807"/>
                  </a:cubicBezTo>
                  <a:cubicBezTo>
                    <a:pt x="1" y="24961"/>
                    <a:pt x="1" y="25123"/>
                    <a:pt x="23" y="25296"/>
                  </a:cubicBezTo>
                  <a:cubicBezTo>
                    <a:pt x="46" y="25470"/>
                    <a:pt x="84" y="25650"/>
                    <a:pt x="182" y="25860"/>
                  </a:cubicBezTo>
                  <a:cubicBezTo>
                    <a:pt x="512" y="26571"/>
                    <a:pt x="1231" y="27029"/>
                    <a:pt x="2012" y="27029"/>
                  </a:cubicBezTo>
                  <a:cubicBezTo>
                    <a:pt x="2165" y="27029"/>
                    <a:pt x="2320" y="27012"/>
                    <a:pt x="2475" y="26975"/>
                  </a:cubicBezTo>
                  <a:cubicBezTo>
                    <a:pt x="2699" y="26922"/>
                    <a:pt x="2866" y="26841"/>
                    <a:pt x="3017" y="26752"/>
                  </a:cubicBezTo>
                  <a:cubicBezTo>
                    <a:pt x="3167" y="26662"/>
                    <a:pt x="3295" y="26562"/>
                    <a:pt x="3401" y="26451"/>
                  </a:cubicBezTo>
                  <a:cubicBezTo>
                    <a:pt x="3511" y="26344"/>
                    <a:pt x="3601" y="26224"/>
                    <a:pt x="3678" y="26099"/>
                  </a:cubicBezTo>
                  <a:cubicBezTo>
                    <a:pt x="3752" y="25974"/>
                    <a:pt x="3811" y="25838"/>
                    <a:pt x="3876" y="25707"/>
                  </a:cubicBezTo>
                  <a:lnTo>
                    <a:pt x="4639" y="24130"/>
                  </a:lnTo>
                  <a:cubicBezTo>
                    <a:pt x="5150" y="23078"/>
                    <a:pt x="5649" y="22022"/>
                    <a:pt x="6153" y="20969"/>
                  </a:cubicBezTo>
                  <a:lnTo>
                    <a:pt x="7649" y="17797"/>
                  </a:lnTo>
                  <a:cubicBezTo>
                    <a:pt x="8142" y="16737"/>
                    <a:pt x="8638" y="15679"/>
                    <a:pt x="9123" y="14615"/>
                  </a:cubicBezTo>
                  <a:cubicBezTo>
                    <a:pt x="10099" y="12491"/>
                    <a:pt x="11060" y="10360"/>
                    <a:pt x="12001" y="8219"/>
                  </a:cubicBezTo>
                  <a:cubicBezTo>
                    <a:pt x="12934" y="6073"/>
                    <a:pt x="13870" y="3929"/>
                    <a:pt x="14744" y="1755"/>
                  </a:cubicBezTo>
                  <a:cubicBezTo>
                    <a:pt x="14977" y="1174"/>
                    <a:pt x="14755" y="494"/>
                    <a:pt x="14197" y="172"/>
                  </a:cubicBezTo>
                  <a:cubicBezTo>
                    <a:pt x="13996" y="56"/>
                    <a:pt x="13776" y="1"/>
                    <a:pt x="13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4113175" y="1286613"/>
              <a:ext cx="374425" cy="675725"/>
            </a:xfrm>
            <a:custGeom>
              <a:avLst/>
              <a:gdLst/>
              <a:ahLst/>
              <a:cxnLst/>
              <a:rect l="l" t="t" r="r" b="b"/>
              <a:pathLst>
                <a:path w="14977" h="27029" extrusionOk="0">
                  <a:moveTo>
                    <a:pt x="13558" y="1"/>
                  </a:moveTo>
                  <a:cubicBezTo>
                    <a:pt x="13117" y="1"/>
                    <a:pt x="12687" y="230"/>
                    <a:pt x="12451" y="640"/>
                  </a:cubicBezTo>
                  <a:cubicBezTo>
                    <a:pt x="11278" y="2669"/>
                    <a:pt x="10172" y="4730"/>
                    <a:pt x="9059" y="6787"/>
                  </a:cubicBezTo>
                  <a:cubicBezTo>
                    <a:pt x="7954" y="8850"/>
                    <a:pt x="6870" y="10920"/>
                    <a:pt x="5803" y="13000"/>
                  </a:cubicBezTo>
                  <a:cubicBezTo>
                    <a:pt x="5264" y="14039"/>
                    <a:pt x="4739" y="15082"/>
                    <a:pt x="4208" y="16124"/>
                  </a:cubicBezTo>
                  <a:lnTo>
                    <a:pt x="2637" y="19258"/>
                  </a:lnTo>
                  <a:cubicBezTo>
                    <a:pt x="2119" y="20304"/>
                    <a:pt x="1596" y="21350"/>
                    <a:pt x="1084" y="22401"/>
                  </a:cubicBezTo>
                  <a:lnTo>
                    <a:pt x="314" y="23975"/>
                  </a:lnTo>
                  <a:cubicBezTo>
                    <a:pt x="251" y="24108"/>
                    <a:pt x="180" y="24236"/>
                    <a:pt x="129" y="24372"/>
                  </a:cubicBezTo>
                  <a:cubicBezTo>
                    <a:pt x="77" y="24511"/>
                    <a:pt x="39" y="24654"/>
                    <a:pt x="21" y="24807"/>
                  </a:cubicBezTo>
                  <a:cubicBezTo>
                    <a:pt x="1" y="24960"/>
                    <a:pt x="1" y="25122"/>
                    <a:pt x="22" y="25295"/>
                  </a:cubicBezTo>
                  <a:cubicBezTo>
                    <a:pt x="45" y="25469"/>
                    <a:pt x="84" y="25650"/>
                    <a:pt x="182" y="25860"/>
                  </a:cubicBezTo>
                  <a:cubicBezTo>
                    <a:pt x="512" y="26572"/>
                    <a:pt x="1230" y="27029"/>
                    <a:pt x="2012" y="27029"/>
                  </a:cubicBezTo>
                  <a:cubicBezTo>
                    <a:pt x="2165" y="27029"/>
                    <a:pt x="2319" y="27012"/>
                    <a:pt x="2474" y="26976"/>
                  </a:cubicBezTo>
                  <a:cubicBezTo>
                    <a:pt x="2699" y="26922"/>
                    <a:pt x="2864" y="26840"/>
                    <a:pt x="3017" y="26753"/>
                  </a:cubicBezTo>
                  <a:cubicBezTo>
                    <a:pt x="3165" y="26662"/>
                    <a:pt x="3293" y="26563"/>
                    <a:pt x="3401" y="26452"/>
                  </a:cubicBezTo>
                  <a:cubicBezTo>
                    <a:pt x="3510" y="26342"/>
                    <a:pt x="3600" y="26224"/>
                    <a:pt x="3677" y="26099"/>
                  </a:cubicBezTo>
                  <a:cubicBezTo>
                    <a:pt x="3752" y="25973"/>
                    <a:pt x="3810" y="25839"/>
                    <a:pt x="3874" y="25708"/>
                  </a:cubicBezTo>
                  <a:lnTo>
                    <a:pt x="4639" y="24129"/>
                  </a:lnTo>
                  <a:cubicBezTo>
                    <a:pt x="5149" y="23079"/>
                    <a:pt x="5649" y="22022"/>
                    <a:pt x="6152" y="20968"/>
                  </a:cubicBezTo>
                  <a:lnTo>
                    <a:pt x="7649" y="17797"/>
                  </a:lnTo>
                  <a:cubicBezTo>
                    <a:pt x="8140" y="16737"/>
                    <a:pt x="8636" y="15679"/>
                    <a:pt x="9121" y="14616"/>
                  </a:cubicBezTo>
                  <a:cubicBezTo>
                    <a:pt x="10098" y="12492"/>
                    <a:pt x="11059" y="10359"/>
                    <a:pt x="11999" y="8218"/>
                  </a:cubicBezTo>
                  <a:cubicBezTo>
                    <a:pt x="12932" y="6072"/>
                    <a:pt x="13868" y="3930"/>
                    <a:pt x="14742" y="1755"/>
                  </a:cubicBezTo>
                  <a:lnTo>
                    <a:pt x="14743" y="1755"/>
                  </a:lnTo>
                  <a:cubicBezTo>
                    <a:pt x="14977" y="1174"/>
                    <a:pt x="14753" y="495"/>
                    <a:pt x="14197" y="172"/>
                  </a:cubicBezTo>
                  <a:cubicBezTo>
                    <a:pt x="13995" y="56"/>
                    <a:pt x="13775" y="1"/>
                    <a:pt x="13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4378100" y="1036313"/>
              <a:ext cx="224375" cy="283300"/>
            </a:xfrm>
            <a:custGeom>
              <a:avLst/>
              <a:gdLst/>
              <a:ahLst/>
              <a:cxnLst/>
              <a:rect l="l" t="t" r="r" b="b"/>
              <a:pathLst>
                <a:path w="8975" h="11332" extrusionOk="0">
                  <a:moveTo>
                    <a:pt x="7607" y="1917"/>
                  </a:moveTo>
                  <a:lnTo>
                    <a:pt x="7607" y="1919"/>
                  </a:lnTo>
                  <a:cubicBezTo>
                    <a:pt x="7607" y="1919"/>
                    <a:pt x="7609" y="1921"/>
                    <a:pt x="7612" y="1925"/>
                  </a:cubicBezTo>
                  <a:lnTo>
                    <a:pt x="7612" y="1925"/>
                  </a:lnTo>
                  <a:cubicBezTo>
                    <a:pt x="7610" y="1923"/>
                    <a:pt x="7609" y="1920"/>
                    <a:pt x="7607" y="1917"/>
                  </a:cubicBezTo>
                  <a:close/>
                  <a:moveTo>
                    <a:pt x="5598" y="0"/>
                  </a:moveTo>
                  <a:cubicBezTo>
                    <a:pt x="5599" y="1"/>
                    <a:pt x="6833" y="1241"/>
                    <a:pt x="5434" y="3221"/>
                  </a:cubicBezTo>
                  <a:cubicBezTo>
                    <a:pt x="5680" y="2189"/>
                    <a:pt x="5512" y="1348"/>
                    <a:pt x="5512" y="1347"/>
                  </a:cubicBezTo>
                  <a:lnTo>
                    <a:pt x="5512" y="1347"/>
                  </a:lnTo>
                  <a:cubicBezTo>
                    <a:pt x="5567" y="2244"/>
                    <a:pt x="4685" y="3550"/>
                    <a:pt x="4014" y="4407"/>
                  </a:cubicBezTo>
                  <a:cubicBezTo>
                    <a:pt x="3677" y="4834"/>
                    <a:pt x="3300" y="5227"/>
                    <a:pt x="2902" y="5598"/>
                  </a:cubicBezTo>
                  <a:cubicBezTo>
                    <a:pt x="1" y="8302"/>
                    <a:pt x="2181" y="10453"/>
                    <a:pt x="2181" y="10453"/>
                  </a:cubicBezTo>
                  <a:lnTo>
                    <a:pt x="4699" y="11331"/>
                  </a:lnTo>
                  <a:cubicBezTo>
                    <a:pt x="7468" y="9784"/>
                    <a:pt x="8498" y="8017"/>
                    <a:pt x="8640" y="6348"/>
                  </a:cubicBezTo>
                  <a:cubicBezTo>
                    <a:pt x="8975" y="4120"/>
                    <a:pt x="7695" y="2057"/>
                    <a:pt x="7612" y="1925"/>
                  </a:cubicBezTo>
                  <a:lnTo>
                    <a:pt x="7612" y="1925"/>
                  </a:lnTo>
                  <a:cubicBezTo>
                    <a:pt x="7842" y="2365"/>
                    <a:pt x="7991" y="2900"/>
                    <a:pt x="8085" y="3431"/>
                  </a:cubicBezTo>
                  <a:cubicBezTo>
                    <a:pt x="7199" y="1431"/>
                    <a:pt x="5599" y="1"/>
                    <a:pt x="5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4374900" y="1034188"/>
              <a:ext cx="224700" cy="283300"/>
            </a:xfrm>
            <a:custGeom>
              <a:avLst/>
              <a:gdLst/>
              <a:ahLst/>
              <a:cxnLst/>
              <a:rect l="l" t="t" r="r" b="b"/>
              <a:pathLst>
                <a:path w="8988" h="11332" extrusionOk="0">
                  <a:moveTo>
                    <a:pt x="5600" y="0"/>
                  </a:moveTo>
                  <a:cubicBezTo>
                    <a:pt x="5600" y="1"/>
                    <a:pt x="6833" y="1241"/>
                    <a:pt x="5434" y="3221"/>
                  </a:cubicBezTo>
                  <a:cubicBezTo>
                    <a:pt x="5680" y="2189"/>
                    <a:pt x="5512" y="1348"/>
                    <a:pt x="5512" y="1347"/>
                  </a:cubicBezTo>
                  <a:lnTo>
                    <a:pt x="5512" y="1347"/>
                  </a:lnTo>
                  <a:cubicBezTo>
                    <a:pt x="5568" y="2244"/>
                    <a:pt x="4686" y="3550"/>
                    <a:pt x="4014" y="4407"/>
                  </a:cubicBezTo>
                  <a:cubicBezTo>
                    <a:pt x="3679" y="4834"/>
                    <a:pt x="3302" y="5227"/>
                    <a:pt x="2903" y="5598"/>
                  </a:cubicBezTo>
                  <a:cubicBezTo>
                    <a:pt x="0" y="8304"/>
                    <a:pt x="2181" y="10453"/>
                    <a:pt x="2181" y="10453"/>
                  </a:cubicBezTo>
                  <a:lnTo>
                    <a:pt x="4700" y="11331"/>
                  </a:lnTo>
                  <a:cubicBezTo>
                    <a:pt x="7468" y="9784"/>
                    <a:pt x="8499" y="8019"/>
                    <a:pt x="8642" y="6348"/>
                  </a:cubicBezTo>
                  <a:cubicBezTo>
                    <a:pt x="8987" y="4046"/>
                    <a:pt x="7609" y="1919"/>
                    <a:pt x="7609" y="1919"/>
                  </a:cubicBezTo>
                  <a:lnTo>
                    <a:pt x="7609" y="1919"/>
                  </a:lnTo>
                  <a:cubicBezTo>
                    <a:pt x="7840" y="2359"/>
                    <a:pt x="7990" y="2899"/>
                    <a:pt x="8086" y="3431"/>
                  </a:cubicBezTo>
                  <a:cubicBezTo>
                    <a:pt x="7200" y="1431"/>
                    <a:pt x="5600" y="1"/>
                    <a:pt x="5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4408750" y="1285188"/>
              <a:ext cx="93775" cy="78500"/>
            </a:xfrm>
            <a:custGeom>
              <a:avLst/>
              <a:gdLst/>
              <a:ahLst/>
              <a:cxnLst/>
              <a:rect l="l" t="t" r="r" b="b"/>
              <a:pathLst>
                <a:path w="3751" h="3140" extrusionOk="0">
                  <a:moveTo>
                    <a:pt x="1278" y="0"/>
                  </a:moveTo>
                  <a:lnTo>
                    <a:pt x="1" y="1570"/>
                  </a:lnTo>
                  <a:lnTo>
                    <a:pt x="3116" y="3139"/>
                  </a:lnTo>
                  <a:lnTo>
                    <a:pt x="3751" y="803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4406375" y="1275613"/>
              <a:ext cx="91950" cy="78525"/>
            </a:xfrm>
            <a:custGeom>
              <a:avLst/>
              <a:gdLst/>
              <a:ahLst/>
              <a:cxnLst/>
              <a:rect l="l" t="t" r="r" b="b"/>
              <a:pathLst>
                <a:path w="3678" h="3141" extrusionOk="0">
                  <a:moveTo>
                    <a:pt x="1278" y="1"/>
                  </a:moveTo>
                  <a:lnTo>
                    <a:pt x="1" y="1572"/>
                  </a:lnTo>
                  <a:lnTo>
                    <a:pt x="3115" y="3141"/>
                  </a:lnTo>
                  <a:lnTo>
                    <a:pt x="3677" y="1169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4155200" y="1646163"/>
              <a:ext cx="101325" cy="212750"/>
            </a:xfrm>
            <a:custGeom>
              <a:avLst/>
              <a:gdLst/>
              <a:ahLst/>
              <a:cxnLst/>
              <a:rect l="l" t="t" r="r" b="b"/>
              <a:pathLst>
                <a:path w="4053" h="8510" extrusionOk="0">
                  <a:moveTo>
                    <a:pt x="4053" y="1"/>
                  </a:moveTo>
                  <a:lnTo>
                    <a:pt x="4053" y="1"/>
                  </a:lnTo>
                  <a:cubicBezTo>
                    <a:pt x="2622" y="2782"/>
                    <a:pt x="1259" y="5646"/>
                    <a:pt x="0" y="8510"/>
                  </a:cubicBezTo>
                  <a:cubicBezTo>
                    <a:pt x="1431" y="5727"/>
                    <a:pt x="2793" y="2864"/>
                    <a:pt x="4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4271675" y="1385163"/>
              <a:ext cx="124250" cy="229300"/>
            </a:xfrm>
            <a:custGeom>
              <a:avLst/>
              <a:gdLst/>
              <a:ahLst/>
              <a:cxnLst/>
              <a:rect l="l" t="t" r="r" b="b"/>
              <a:pathLst>
                <a:path w="4970" h="9172" extrusionOk="0">
                  <a:moveTo>
                    <a:pt x="4970" y="1"/>
                  </a:moveTo>
                  <a:lnTo>
                    <a:pt x="4970" y="1"/>
                  </a:lnTo>
                  <a:cubicBezTo>
                    <a:pt x="3237" y="2998"/>
                    <a:pt x="1567" y="6083"/>
                    <a:pt x="1" y="9171"/>
                  </a:cubicBezTo>
                  <a:cubicBezTo>
                    <a:pt x="1732" y="6174"/>
                    <a:pt x="3404" y="3089"/>
                    <a:pt x="4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4420225" y="1286838"/>
              <a:ext cx="34175" cy="39775"/>
            </a:xfrm>
            <a:custGeom>
              <a:avLst/>
              <a:gdLst/>
              <a:ahLst/>
              <a:cxnLst/>
              <a:rect l="l" t="t" r="r" b="b"/>
              <a:pathLst>
                <a:path w="1367" h="1591" extrusionOk="0">
                  <a:moveTo>
                    <a:pt x="791" y="1"/>
                  </a:moveTo>
                  <a:lnTo>
                    <a:pt x="791" y="1"/>
                  </a:lnTo>
                  <a:cubicBezTo>
                    <a:pt x="499" y="333"/>
                    <a:pt x="245" y="694"/>
                    <a:pt x="1" y="1063"/>
                  </a:cubicBezTo>
                  <a:cubicBezTo>
                    <a:pt x="392" y="1243"/>
                    <a:pt x="791" y="1408"/>
                    <a:pt x="1201" y="1540"/>
                  </a:cubicBezTo>
                  <a:cubicBezTo>
                    <a:pt x="1248" y="1555"/>
                    <a:pt x="1319" y="1579"/>
                    <a:pt x="1366" y="1591"/>
                  </a:cubicBezTo>
                  <a:cubicBezTo>
                    <a:pt x="1325" y="1563"/>
                    <a:pt x="1261" y="1526"/>
                    <a:pt x="1218" y="1502"/>
                  </a:cubicBezTo>
                  <a:cubicBezTo>
                    <a:pt x="897" y="1315"/>
                    <a:pt x="562" y="1150"/>
                    <a:pt x="222" y="999"/>
                  </a:cubicBezTo>
                  <a:lnTo>
                    <a:pt x="222" y="999"/>
                  </a:lnTo>
                  <a:cubicBezTo>
                    <a:pt x="234" y="980"/>
                    <a:pt x="246" y="961"/>
                    <a:pt x="258" y="942"/>
                  </a:cubicBezTo>
                  <a:cubicBezTo>
                    <a:pt x="450" y="637"/>
                    <a:pt x="635" y="327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4422250" y="1192113"/>
              <a:ext cx="28375" cy="69325"/>
            </a:xfrm>
            <a:custGeom>
              <a:avLst/>
              <a:gdLst/>
              <a:ahLst/>
              <a:cxnLst/>
              <a:rect l="l" t="t" r="r" b="b"/>
              <a:pathLst>
                <a:path w="1135" h="2773" extrusionOk="0">
                  <a:moveTo>
                    <a:pt x="1134" y="1"/>
                  </a:moveTo>
                  <a:lnTo>
                    <a:pt x="1134" y="1"/>
                  </a:lnTo>
                  <a:cubicBezTo>
                    <a:pt x="717" y="325"/>
                    <a:pt x="360" y="748"/>
                    <a:pt x="169" y="1245"/>
                  </a:cubicBezTo>
                  <a:cubicBezTo>
                    <a:pt x="38" y="1589"/>
                    <a:pt x="0" y="1982"/>
                    <a:pt x="111" y="2339"/>
                  </a:cubicBezTo>
                  <a:cubicBezTo>
                    <a:pt x="163" y="2496"/>
                    <a:pt x="236" y="2651"/>
                    <a:pt x="351" y="2772"/>
                  </a:cubicBezTo>
                  <a:cubicBezTo>
                    <a:pt x="91" y="2292"/>
                    <a:pt x="133" y="1702"/>
                    <a:pt x="346" y="1210"/>
                  </a:cubicBezTo>
                  <a:cubicBezTo>
                    <a:pt x="533" y="762"/>
                    <a:pt x="829" y="379"/>
                    <a:pt x="1134" y="1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24"/>
          <p:cNvGrpSpPr/>
          <p:nvPr/>
        </p:nvGrpSpPr>
        <p:grpSpPr>
          <a:xfrm rot="-366927" flipH="1">
            <a:off x="-379175" y="2603214"/>
            <a:ext cx="941229" cy="1478907"/>
            <a:chOff x="4372360" y="3666362"/>
            <a:chExt cx="276534" cy="434532"/>
          </a:xfrm>
        </p:grpSpPr>
        <p:sp>
          <p:nvSpPr>
            <p:cNvPr id="1913" name="Google Shape;1913;p24"/>
            <p:cNvSpPr/>
            <p:nvPr/>
          </p:nvSpPr>
          <p:spPr>
            <a:xfrm>
              <a:off x="4425102" y="3950802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1" y="152"/>
                  </a:cubicBezTo>
                  <a:cubicBezTo>
                    <a:pt x="3362" y="152"/>
                    <a:pt x="3538" y="292"/>
                    <a:pt x="3608" y="413"/>
                  </a:cubicBezTo>
                  <a:cubicBezTo>
                    <a:pt x="3689" y="550"/>
                    <a:pt x="3687" y="730"/>
                    <a:pt x="3659" y="810"/>
                  </a:cubicBezTo>
                  <a:cubicBezTo>
                    <a:pt x="3616" y="934"/>
                    <a:pt x="3513" y="1043"/>
                    <a:pt x="3392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6" y="2081"/>
                    <a:pt x="170" y="1983"/>
                    <a:pt x="205" y="1890"/>
                  </a:cubicBezTo>
                  <a:cubicBezTo>
                    <a:pt x="241" y="1793"/>
                    <a:pt x="319" y="1713"/>
                    <a:pt x="418" y="1668"/>
                  </a:cubicBezTo>
                  <a:lnTo>
                    <a:pt x="2315" y="828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1"/>
                    <a:pt x="2641" y="884"/>
                  </a:cubicBezTo>
                  <a:cubicBezTo>
                    <a:pt x="2669" y="935"/>
                    <a:pt x="2672" y="993"/>
                    <a:pt x="2651" y="1043"/>
                  </a:cubicBezTo>
                  <a:cubicBezTo>
                    <a:pt x="2630" y="1099"/>
                    <a:pt x="2581" y="1146"/>
                    <a:pt x="2510" y="1177"/>
                  </a:cubicBezTo>
                  <a:lnTo>
                    <a:pt x="1073" y="1813"/>
                  </a:lnTo>
                  <a:lnTo>
                    <a:pt x="1136" y="1956"/>
                  </a:lnTo>
                  <a:lnTo>
                    <a:pt x="2574" y="1320"/>
                  </a:lnTo>
                  <a:cubicBezTo>
                    <a:pt x="2684" y="1269"/>
                    <a:pt x="2766" y="1189"/>
                    <a:pt x="2804" y="1092"/>
                  </a:cubicBezTo>
                  <a:cubicBezTo>
                    <a:pt x="2840" y="1000"/>
                    <a:pt x="2834" y="901"/>
                    <a:pt x="2788" y="810"/>
                  </a:cubicBezTo>
                  <a:cubicBezTo>
                    <a:pt x="2713" y="662"/>
                    <a:pt x="2606" y="619"/>
                    <a:pt x="2504" y="619"/>
                  </a:cubicBezTo>
                  <a:cubicBezTo>
                    <a:pt x="2401" y="619"/>
                    <a:pt x="2305" y="662"/>
                    <a:pt x="2251" y="685"/>
                  </a:cubicBezTo>
                  <a:lnTo>
                    <a:pt x="355" y="1527"/>
                  </a:lnTo>
                  <a:cubicBezTo>
                    <a:pt x="215" y="1589"/>
                    <a:pt x="104" y="1704"/>
                    <a:pt x="52" y="1842"/>
                  </a:cubicBezTo>
                  <a:cubicBezTo>
                    <a:pt x="1" y="1976"/>
                    <a:pt x="9" y="2118"/>
                    <a:pt x="76" y="2242"/>
                  </a:cubicBezTo>
                  <a:cubicBezTo>
                    <a:pt x="170" y="2420"/>
                    <a:pt x="376" y="2549"/>
                    <a:pt x="583" y="2549"/>
                  </a:cubicBezTo>
                  <a:cubicBezTo>
                    <a:pt x="646" y="2549"/>
                    <a:pt x="710" y="2537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5" y="1019"/>
                    <a:pt x="3813" y="855"/>
                  </a:cubicBezTo>
                  <a:cubicBezTo>
                    <a:pt x="3862" y="718"/>
                    <a:pt x="3841" y="522"/>
                    <a:pt x="3782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4"/>
            <p:cNvSpPr/>
            <p:nvPr/>
          </p:nvSpPr>
          <p:spPr>
            <a:xfrm>
              <a:off x="4427737" y="3954925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0" y="152"/>
                  </a:cubicBezTo>
                  <a:cubicBezTo>
                    <a:pt x="3361" y="152"/>
                    <a:pt x="3538" y="291"/>
                    <a:pt x="3608" y="412"/>
                  </a:cubicBezTo>
                  <a:cubicBezTo>
                    <a:pt x="3689" y="550"/>
                    <a:pt x="3688" y="730"/>
                    <a:pt x="3659" y="809"/>
                  </a:cubicBezTo>
                  <a:cubicBezTo>
                    <a:pt x="3614" y="933"/>
                    <a:pt x="3513" y="1043"/>
                    <a:pt x="3393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5" y="2079"/>
                    <a:pt x="169" y="1983"/>
                    <a:pt x="205" y="1889"/>
                  </a:cubicBezTo>
                  <a:cubicBezTo>
                    <a:pt x="241" y="1793"/>
                    <a:pt x="319" y="1712"/>
                    <a:pt x="418" y="1668"/>
                  </a:cubicBezTo>
                  <a:lnTo>
                    <a:pt x="2315" y="827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0"/>
                    <a:pt x="2641" y="884"/>
                  </a:cubicBezTo>
                  <a:cubicBezTo>
                    <a:pt x="2669" y="935"/>
                    <a:pt x="2672" y="992"/>
                    <a:pt x="2651" y="1043"/>
                  </a:cubicBezTo>
                  <a:cubicBezTo>
                    <a:pt x="2630" y="1099"/>
                    <a:pt x="2581" y="1145"/>
                    <a:pt x="2510" y="1177"/>
                  </a:cubicBezTo>
                  <a:lnTo>
                    <a:pt x="1073" y="1813"/>
                  </a:lnTo>
                  <a:lnTo>
                    <a:pt x="1135" y="1956"/>
                  </a:lnTo>
                  <a:lnTo>
                    <a:pt x="2572" y="1320"/>
                  </a:lnTo>
                  <a:cubicBezTo>
                    <a:pt x="2685" y="1269"/>
                    <a:pt x="2767" y="1189"/>
                    <a:pt x="2804" y="1092"/>
                  </a:cubicBezTo>
                  <a:cubicBezTo>
                    <a:pt x="2840" y="1000"/>
                    <a:pt x="2834" y="899"/>
                    <a:pt x="2788" y="810"/>
                  </a:cubicBezTo>
                  <a:cubicBezTo>
                    <a:pt x="2713" y="662"/>
                    <a:pt x="2605" y="619"/>
                    <a:pt x="2503" y="619"/>
                  </a:cubicBezTo>
                  <a:cubicBezTo>
                    <a:pt x="2401" y="619"/>
                    <a:pt x="2304" y="662"/>
                    <a:pt x="2251" y="685"/>
                  </a:cubicBezTo>
                  <a:lnTo>
                    <a:pt x="355" y="1527"/>
                  </a:lnTo>
                  <a:cubicBezTo>
                    <a:pt x="214" y="1589"/>
                    <a:pt x="104" y="1704"/>
                    <a:pt x="53" y="1842"/>
                  </a:cubicBezTo>
                  <a:cubicBezTo>
                    <a:pt x="1" y="1976"/>
                    <a:pt x="9" y="2118"/>
                    <a:pt x="76" y="2241"/>
                  </a:cubicBezTo>
                  <a:cubicBezTo>
                    <a:pt x="170" y="2420"/>
                    <a:pt x="377" y="2549"/>
                    <a:pt x="583" y="2549"/>
                  </a:cubicBezTo>
                  <a:cubicBezTo>
                    <a:pt x="647" y="2549"/>
                    <a:pt x="710" y="2536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4" y="1019"/>
                    <a:pt x="3813" y="855"/>
                  </a:cubicBezTo>
                  <a:cubicBezTo>
                    <a:pt x="3862" y="717"/>
                    <a:pt x="3840" y="522"/>
                    <a:pt x="3783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lt1"/>
            </a:solidFill>
            <a:ln w="2225" cap="flat" cmpd="sng">
              <a:solidFill>
                <a:schemeClr val="l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4573536" y="3957273"/>
              <a:ext cx="66198" cy="18840"/>
            </a:xfrm>
            <a:custGeom>
              <a:avLst/>
              <a:gdLst/>
              <a:ahLst/>
              <a:cxnLst/>
              <a:rect l="l" t="t" r="r" b="b"/>
              <a:pathLst>
                <a:path w="1156" h="329" extrusionOk="0">
                  <a:moveTo>
                    <a:pt x="595" y="1"/>
                  </a:moveTo>
                  <a:cubicBezTo>
                    <a:pt x="487" y="1"/>
                    <a:pt x="383" y="28"/>
                    <a:pt x="284" y="64"/>
                  </a:cubicBezTo>
                  <a:cubicBezTo>
                    <a:pt x="233" y="87"/>
                    <a:pt x="185" y="112"/>
                    <a:pt x="136" y="136"/>
                  </a:cubicBezTo>
                  <a:cubicBezTo>
                    <a:pt x="91" y="166"/>
                    <a:pt x="45" y="195"/>
                    <a:pt x="0" y="228"/>
                  </a:cubicBezTo>
                  <a:cubicBezTo>
                    <a:pt x="52" y="208"/>
                    <a:pt x="101" y="186"/>
                    <a:pt x="150" y="165"/>
                  </a:cubicBezTo>
                  <a:cubicBezTo>
                    <a:pt x="200" y="148"/>
                    <a:pt x="251" y="129"/>
                    <a:pt x="301" y="113"/>
                  </a:cubicBezTo>
                  <a:cubicBezTo>
                    <a:pt x="396" y="90"/>
                    <a:pt x="490" y="66"/>
                    <a:pt x="586" y="66"/>
                  </a:cubicBezTo>
                  <a:cubicBezTo>
                    <a:pt x="594" y="66"/>
                    <a:pt x="601" y="67"/>
                    <a:pt x="609" y="67"/>
                  </a:cubicBezTo>
                  <a:cubicBezTo>
                    <a:pt x="815" y="68"/>
                    <a:pt x="1018" y="162"/>
                    <a:pt x="1156" y="329"/>
                  </a:cubicBezTo>
                  <a:cubicBezTo>
                    <a:pt x="1110" y="231"/>
                    <a:pt x="1028" y="149"/>
                    <a:pt x="933" y="91"/>
                  </a:cubicBezTo>
                  <a:cubicBezTo>
                    <a:pt x="836" y="32"/>
                    <a:pt x="723" y="4"/>
                    <a:pt x="611" y="1"/>
                  </a:cubicBezTo>
                  <a:cubicBezTo>
                    <a:pt x="605" y="1"/>
                    <a:pt x="600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4433291" y="4077989"/>
              <a:ext cx="43808" cy="20100"/>
            </a:xfrm>
            <a:custGeom>
              <a:avLst/>
              <a:gdLst/>
              <a:ahLst/>
              <a:cxnLst/>
              <a:rect l="l" t="t" r="r" b="b"/>
              <a:pathLst>
                <a:path w="765" h="351" extrusionOk="0">
                  <a:moveTo>
                    <a:pt x="0" y="1"/>
                  </a:moveTo>
                  <a:cubicBezTo>
                    <a:pt x="20" y="74"/>
                    <a:pt x="62" y="143"/>
                    <a:pt x="115" y="202"/>
                  </a:cubicBezTo>
                  <a:cubicBezTo>
                    <a:pt x="169" y="261"/>
                    <a:pt x="239" y="307"/>
                    <a:pt x="317" y="330"/>
                  </a:cubicBezTo>
                  <a:cubicBezTo>
                    <a:pt x="360" y="343"/>
                    <a:pt x="406" y="350"/>
                    <a:pt x="452" y="350"/>
                  </a:cubicBezTo>
                  <a:cubicBezTo>
                    <a:pt x="487" y="350"/>
                    <a:pt x="522" y="346"/>
                    <a:pt x="556" y="335"/>
                  </a:cubicBezTo>
                  <a:cubicBezTo>
                    <a:pt x="594" y="329"/>
                    <a:pt x="630" y="309"/>
                    <a:pt x="666" y="296"/>
                  </a:cubicBezTo>
                  <a:cubicBezTo>
                    <a:pt x="700" y="276"/>
                    <a:pt x="733" y="256"/>
                    <a:pt x="764" y="234"/>
                  </a:cubicBezTo>
                  <a:lnTo>
                    <a:pt x="764" y="234"/>
                  </a:lnTo>
                  <a:cubicBezTo>
                    <a:pt x="689" y="254"/>
                    <a:pt x="619" y="279"/>
                    <a:pt x="547" y="286"/>
                  </a:cubicBezTo>
                  <a:cubicBezTo>
                    <a:pt x="526" y="289"/>
                    <a:pt x="505" y="290"/>
                    <a:pt x="485" y="290"/>
                  </a:cubicBezTo>
                  <a:cubicBezTo>
                    <a:pt x="434" y="290"/>
                    <a:pt x="384" y="282"/>
                    <a:pt x="335" y="269"/>
                  </a:cubicBezTo>
                  <a:cubicBezTo>
                    <a:pt x="200" y="228"/>
                    <a:pt x="89" y="12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4541639" y="4021640"/>
              <a:ext cx="81488" cy="39284"/>
            </a:xfrm>
            <a:custGeom>
              <a:avLst/>
              <a:gdLst/>
              <a:ahLst/>
              <a:cxnLst/>
              <a:rect l="l" t="t" r="r" b="b"/>
              <a:pathLst>
                <a:path w="1423" h="686" extrusionOk="0">
                  <a:moveTo>
                    <a:pt x="1422" y="1"/>
                  </a:moveTo>
                  <a:cubicBezTo>
                    <a:pt x="1297" y="45"/>
                    <a:pt x="1176" y="97"/>
                    <a:pt x="1055" y="149"/>
                  </a:cubicBezTo>
                  <a:cubicBezTo>
                    <a:pt x="934" y="201"/>
                    <a:pt x="815" y="257"/>
                    <a:pt x="697" y="313"/>
                  </a:cubicBezTo>
                  <a:cubicBezTo>
                    <a:pt x="579" y="372"/>
                    <a:pt x="461" y="429"/>
                    <a:pt x="344" y="491"/>
                  </a:cubicBezTo>
                  <a:cubicBezTo>
                    <a:pt x="228" y="553"/>
                    <a:pt x="113" y="617"/>
                    <a:pt x="0" y="686"/>
                  </a:cubicBezTo>
                  <a:cubicBezTo>
                    <a:pt x="124" y="641"/>
                    <a:pt x="247" y="589"/>
                    <a:pt x="367" y="537"/>
                  </a:cubicBezTo>
                  <a:cubicBezTo>
                    <a:pt x="488" y="486"/>
                    <a:pt x="606" y="429"/>
                    <a:pt x="726" y="373"/>
                  </a:cubicBezTo>
                  <a:cubicBezTo>
                    <a:pt x="844" y="316"/>
                    <a:pt x="962" y="258"/>
                    <a:pt x="1077" y="195"/>
                  </a:cubicBezTo>
                  <a:cubicBezTo>
                    <a:pt x="1193" y="133"/>
                    <a:pt x="1310" y="71"/>
                    <a:pt x="1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4"/>
            <p:cNvSpPr/>
            <p:nvPr/>
          </p:nvSpPr>
          <p:spPr>
            <a:xfrm>
              <a:off x="4448982" y="3998161"/>
              <a:ext cx="108689" cy="48274"/>
            </a:xfrm>
            <a:custGeom>
              <a:avLst/>
              <a:gdLst/>
              <a:ahLst/>
              <a:cxnLst/>
              <a:rect l="l" t="t" r="r" b="b"/>
              <a:pathLst>
                <a:path w="1898" h="843" extrusionOk="0">
                  <a:moveTo>
                    <a:pt x="1898" y="1"/>
                  </a:moveTo>
                  <a:lnTo>
                    <a:pt x="1898" y="1"/>
                  </a:lnTo>
                  <a:cubicBezTo>
                    <a:pt x="1734" y="58"/>
                    <a:pt x="1572" y="123"/>
                    <a:pt x="1413" y="188"/>
                  </a:cubicBezTo>
                  <a:cubicBezTo>
                    <a:pt x="1253" y="254"/>
                    <a:pt x="1095" y="324"/>
                    <a:pt x="935" y="390"/>
                  </a:cubicBezTo>
                  <a:cubicBezTo>
                    <a:pt x="778" y="464"/>
                    <a:pt x="620" y="533"/>
                    <a:pt x="464" y="608"/>
                  </a:cubicBezTo>
                  <a:cubicBezTo>
                    <a:pt x="309" y="683"/>
                    <a:pt x="154" y="759"/>
                    <a:pt x="1" y="842"/>
                  </a:cubicBezTo>
                  <a:cubicBezTo>
                    <a:pt x="164" y="785"/>
                    <a:pt x="325" y="720"/>
                    <a:pt x="485" y="655"/>
                  </a:cubicBezTo>
                  <a:cubicBezTo>
                    <a:pt x="646" y="589"/>
                    <a:pt x="803" y="519"/>
                    <a:pt x="962" y="451"/>
                  </a:cubicBezTo>
                  <a:cubicBezTo>
                    <a:pt x="1119" y="379"/>
                    <a:pt x="1277" y="310"/>
                    <a:pt x="1433" y="234"/>
                  </a:cubicBezTo>
                  <a:cubicBezTo>
                    <a:pt x="1590" y="159"/>
                    <a:pt x="1745" y="84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4376999" y="3666362"/>
              <a:ext cx="108574" cy="233928"/>
            </a:xfrm>
            <a:custGeom>
              <a:avLst/>
              <a:gdLst/>
              <a:ahLst/>
              <a:cxnLst/>
              <a:rect l="l" t="t" r="r" b="b"/>
              <a:pathLst>
                <a:path w="1896" h="4085" extrusionOk="0">
                  <a:moveTo>
                    <a:pt x="592" y="0"/>
                  </a:moveTo>
                  <a:cubicBezTo>
                    <a:pt x="556" y="0"/>
                    <a:pt x="521" y="4"/>
                    <a:pt x="485" y="13"/>
                  </a:cubicBezTo>
                  <a:cubicBezTo>
                    <a:pt x="228" y="70"/>
                    <a:pt x="0" y="335"/>
                    <a:pt x="43" y="611"/>
                  </a:cubicBezTo>
                  <a:lnTo>
                    <a:pt x="559" y="3538"/>
                  </a:lnTo>
                  <a:cubicBezTo>
                    <a:pt x="585" y="3714"/>
                    <a:pt x="691" y="3883"/>
                    <a:pt x="833" y="3984"/>
                  </a:cubicBezTo>
                  <a:cubicBezTo>
                    <a:pt x="929" y="4051"/>
                    <a:pt x="1071" y="4084"/>
                    <a:pt x="1197" y="4084"/>
                  </a:cubicBezTo>
                  <a:cubicBezTo>
                    <a:pt x="1229" y="4084"/>
                    <a:pt x="1260" y="4082"/>
                    <a:pt x="1288" y="4078"/>
                  </a:cubicBezTo>
                  <a:cubicBezTo>
                    <a:pt x="1310" y="4073"/>
                    <a:pt x="1333" y="4069"/>
                    <a:pt x="1354" y="4063"/>
                  </a:cubicBezTo>
                  <a:cubicBezTo>
                    <a:pt x="1713" y="3967"/>
                    <a:pt x="1895" y="3590"/>
                    <a:pt x="1851" y="3302"/>
                  </a:cubicBezTo>
                  <a:lnTo>
                    <a:pt x="1537" y="1239"/>
                  </a:lnTo>
                  <a:lnTo>
                    <a:pt x="1383" y="1262"/>
                  </a:lnTo>
                  <a:lnTo>
                    <a:pt x="1698" y="3325"/>
                  </a:lnTo>
                  <a:cubicBezTo>
                    <a:pt x="1746" y="3643"/>
                    <a:pt x="1491" y="3856"/>
                    <a:pt x="1314" y="3904"/>
                  </a:cubicBezTo>
                  <a:cubicBezTo>
                    <a:pt x="1274" y="3915"/>
                    <a:pt x="1232" y="3919"/>
                    <a:pt x="1190" y="3919"/>
                  </a:cubicBezTo>
                  <a:cubicBezTo>
                    <a:pt x="1077" y="3919"/>
                    <a:pt x="969" y="3883"/>
                    <a:pt x="918" y="3848"/>
                  </a:cubicBezTo>
                  <a:cubicBezTo>
                    <a:pt x="810" y="3773"/>
                    <a:pt x="731" y="3645"/>
                    <a:pt x="711" y="3514"/>
                  </a:cubicBezTo>
                  <a:lnTo>
                    <a:pt x="196" y="587"/>
                  </a:lnTo>
                  <a:cubicBezTo>
                    <a:pt x="167" y="395"/>
                    <a:pt x="343" y="213"/>
                    <a:pt x="521" y="172"/>
                  </a:cubicBezTo>
                  <a:cubicBezTo>
                    <a:pt x="545" y="167"/>
                    <a:pt x="568" y="165"/>
                    <a:pt x="592" y="165"/>
                  </a:cubicBezTo>
                  <a:cubicBezTo>
                    <a:pt x="662" y="165"/>
                    <a:pt x="730" y="187"/>
                    <a:pt x="790" y="230"/>
                  </a:cubicBezTo>
                  <a:cubicBezTo>
                    <a:pt x="874" y="292"/>
                    <a:pt x="931" y="387"/>
                    <a:pt x="947" y="495"/>
                  </a:cubicBezTo>
                  <a:lnTo>
                    <a:pt x="1257" y="2545"/>
                  </a:lnTo>
                  <a:cubicBezTo>
                    <a:pt x="1287" y="2745"/>
                    <a:pt x="1252" y="2819"/>
                    <a:pt x="1116" y="2846"/>
                  </a:cubicBezTo>
                  <a:cubicBezTo>
                    <a:pt x="1101" y="2849"/>
                    <a:pt x="1086" y="2851"/>
                    <a:pt x="1071" y="2851"/>
                  </a:cubicBezTo>
                  <a:cubicBezTo>
                    <a:pt x="1030" y="2851"/>
                    <a:pt x="992" y="2838"/>
                    <a:pt x="959" y="2814"/>
                  </a:cubicBezTo>
                  <a:cubicBezTo>
                    <a:pt x="911" y="2778"/>
                    <a:pt x="878" y="2718"/>
                    <a:pt x="867" y="2642"/>
                  </a:cubicBezTo>
                  <a:lnTo>
                    <a:pt x="633" y="1087"/>
                  </a:lnTo>
                  <a:lnTo>
                    <a:pt x="481" y="1110"/>
                  </a:lnTo>
                  <a:lnTo>
                    <a:pt x="714" y="2665"/>
                  </a:lnTo>
                  <a:cubicBezTo>
                    <a:pt x="733" y="2786"/>
                    <a:pt x="787" y="2886"/>
                    <a:pt x="871" y="2948"/>
                  </a:cubicBezTo>
                  <a:cubicBezTo>
                    <a:pt x="930" y="2992"/>
                    <a:pt x="1001" y="3015"/>
                    <a:pt x="1074" y="3015"/>
                  </a:cubicBezTo>
                  <a:cubicBezTo>
                    <a:pt x="1098" y="3015"/>
                    <a:pt x="1123" y="3012"/>
                    <a:pt x="1147" y="3007"/>
                  </a:cubicBezTo>
                  <a:cubicBezTo>
                    <a:pt x="1474" y="2941"/>
                    <a:pt x="1428" y="2637"/>
                    <a:pt x="1411" y="2522"/>
                  </a:cubicBezTo>
                  <a:lnTo>
                    <a:pt x="1101" y="472"/>
                  </a:lnTo>
                  <a:cubicBezTo>
                    <a:pt x="1078" y="319"/>
                    <a:pt x="996" y="182"/>
                    <a:pt x="877" y="96"/>
                  </a:cubicBezTo>
                  <a:cubicBezTo>
                    <a:pt x="791" y="33"/>
                    <a:pt x="69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4372360" y="3667793"/>
              <a:ext cx="108517" cy="233870"/>
            </a:xfrm>
            <a:custGeom>
              <a:avLst/>
              <a:gdLst/>
              <a:ahLst/>
              <a:cxnLst/>
              <a:rect l="l" t="t" r="r" b="b"/>
              <a:pathLst>
                <a:path w="1895" h="4084" extrusionOk="0">
                  <a:moveTo>
                    <a:pt x="589" y="1"/>
                  </a:moveTo>
                  <a:cubicBezTo>
                    <a:pt x="555" y="1"/>
                    <a:pt x="520" y="4"/>
                    <a:pt x="486" y="12"/>
                  </a:cubicBezTo>
                  <a:cubicBezTo>
                    <a:pt x="228" y="71"/>
                    <a:pt x="1" y="334"/>
                    <a:pt x="42" y="612"/>
                  </a:cubicBezTo>
                  <a:lnTo>
                    <a:pt x="558" y="3539"/>
                  </a:lnTo>
                  <a:cubicBezTo>
                    <a:pt x="585" y="3713"/>
                    <a:pt x="690" y="3884"/>
                    <a:pt x="834" y="3984"/>
                  </a:cubicBezTo>
                  <a:cubicBezTo>
                    <a:pt x="929" y="4050"/>
                    <a:pt x="1071" y="4084"/>
                    <a:pt x="1196" y="4084"/>
                  </a:cubicBezTo>
                  <a:cubicBezTo>
                    <a:pt x="1228" y="4084"/>
                    <a:pt x="1259" y="4082"/>
                    <a:pt x="1287" y="4077"/>
                  </a:cubicBezTo>
                  <a:cubicBezTo>
                    <a:pt x="1310" y="4074"/>
                    <a:pt x="1332" y="4069"/>
                    <a:pt x="1355" y="4063"/>
                  </a:cubicBezTo>
                  <a:cubicBezTo>
                    <a:pt x="1712" y="3966"/>
                    <a:pt x="1894" y="3589"/>
                    <a:pt x="1851" y="3302"/>
                  </a:cubicBezTo>
                  <a:lnTo>
                    <a:pt x="1536" y="1238"/>
                  </a:lnTo>
                  <a:lnTo>
                    <a:pt x="1384" y="1261"/>
                  </a:lnTo>
                  <a:lnTo>
                    <a:pt x="1697" y="3325"/>
                  </a:lnTo>
                  <a:cubicBezTo>
                    <a:pt x="1746" y="3644"/>
                    <a:pt x="1490" y="3856"/>
                    <a:pt x="1313" y="3903"/>
                  </a:cubicBezTo>
                  <a:cubicBezTo>
                    <a:pt x="1273" y="3914"/>
                    <a:pt x="1231" y="3919"/>
                    <a:pt x="1189" y="3919"/>
                  </a:cubicBezTo>
                  <a:cubicBezTo>
                    <a:pt x="1076" y="3919"/>
                    <a:pt x="968" y="3883"/>
                    <a:pt x="917" y="3847"/>
                  </a:cubicBezTo>
                  <a:cubicBezTo>
                    <a:pt x="809" y="3772"/>
                    <a:pt x="730" y="3644"/>
                    <a:pt x="710" y="3515"/>
                  </a:cubicBezTo>
                  <a:lnTo>
                    <a:pt x="195" y="588"/>
                  </a:lnTo>
                  <a:cubicBezTo>
                    <a:pt x="168" y="396"/>
                    <a:pt x="342" y="213"/>
                    <a:pt x="520" y="173"/>
                  </a:cubicBezTo>
                  <a:cubicBezTo>
                    <a:pt x="545" y="168"/>
                    <a:pt x="569" y="165"/>
                    <a:pt x="594" y="165"/>
                  </a:cubicBezTo>
                  <a:cubicBezTo>
                    <a:pt x="663" y="165"/>
                    <a:pt x="731" y="187"/>
                    <a:pt x="791" y="231"/>
                  </a:cubicBezTo>
                  <a:cubicBezTo>
                    <a:pt x="874" y="291"/>
                    <a:pt x="930" y="388"/>
                    <a:pt x="948" y="494"/>
                  </a:cubicBezTo>
                  <a:lnTo>
                    <a:pt x="1256" y="2546"/>
                  </a:lnTo>
                  <a:cubicBezTo>
                    <a:pt x="1286" y="2746"/>
                    <a:pt x="1253" y="2818"/>
                    <a:pt x="1115" y="2847"/>
                  </a:cubicBezTo>
                  <a:cubicBezTo>
                    <a:pt x="1100" y="2850"/>
                    <a:pt x="1086" y="2851"/>
                    <a:pt x="1072" y="2851"/>
                  </a:cubicBezTo>
                  <a:cubicBezTo>
                    <a:pt x="1031" y="2851"/>
                    <a:pt x="991" y="2839"/>
                    <a:pt x="959" y="2814"/>
                  </a:cubicBezTo>
                  <a:cubicBezTo>
                    <a:pt x="910" y="2778"/>
                    <a:pt x="879" y="2719"/>
                    <a:pt x="867" y="2643"/>
                  </a:cubicBezTo>
                  <a:lnTo>
                    <a:pt x="634" y="1087"/>
                  </a:lnTo>
                  <a:lnTo>
                    <a:pt x="480" y="1110"/>
                  </a:lnTo>
                  <a:lnTo>
                    <a:pt x="713" y="2666"/>
                  </a:lnTo>
                  <a:cubicBezTo>
                    <a:pt x="732" y="2786"/>
                    <a:pt x="788" y="2886"/>
                    <a:pt x="871" y="2948"/>
                  </a:cubicBezTo>
                  <a:cubicBezTo>
                    <a:pt x="931" y="2992"/>
                    <a:pt x="1002" y="3015"/>
                    <a:pt x="1075" y="3015"/>
                  </a:cubicBezTo>
                  <a:cubicBezTo>
                    <a:pt x="1099" y="3015"/>
                    <a:pt x="1123" y="3013"/>
                    <a:pt x="1148" y="3008"/>
                  </a:cubicBezTo>
                  <a:cubicBezTo>
                    <a:pt x="1473" y="2942"/>
                    <a:pt x="1427" y="2637"/>
                    <a:pt x="1410" y="2523"/>
                  </a:cubicBezTo>
                  <a:lnTo>
                    <a:pt x="1100" y="471"/>
                  </a:lnTo>
                  <a:cubicBezTo>
                    <a:pt x="1077" y="320"/>
                    <a:pt x="997" y="183"/>
                    <a:pt x="877" y="95"/>
                  </a:cubicBezTo>
                  <a:cubicBezTo>
                    <a:pt x="790" y="33"/>
                    <a:pt x="690" y="1"/>
                    <a:pt x="589" y="1"/>
                  </a:cubicBezTo>
                  <a:close/>
                </a:path>
              </a:pathLst>
            </a:custGeom>
            <a:solidFill>
              <a:schemeClr val="accent3"/>
            </a:solidFill>
            <a:ln w="2225" cap="flat" cmpd="sng">
              <a:solidFill>
                <a:schemeClr val="accent3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4448410" y="3834895"/>
              <a:ext cx="28403" cy="62304"/>
            </a:xfrm>
            <a:custGeom>
              <a:avLst/>
              <a:gdLst/>
              <a:ahLst/>
              <a:cxnLst/>
              <a:rect l="l" t="t" r="r" b="b"/>
              <a:pathLst>
                <a:path w="496" h="1088" extrusionOk="0">
                  <a:moveTo>
                    <a:pt x="405" y="1"/>
                  </a:moveTo>
                  <a:cubicBezTo>
                    <a:pt x="410" y="55"/>
                    <a:pt x="420" y="107"/>
                    <a:pt x="425" y="161"/>
                  </a:cubicBezTo>
                  <a:cubicBezTo>
                    <a:pt x="430" y="214"/>
                    <a:pt x="436" y="267"/>
                    <a:pt x="437" y="320"/>
                  </a:cubicBezTo>
                  <a:cubicBezTo>
                    <a:pt x="434" y="425"/>
                    <a:pt x="431" y="530"/>
                    <a:pt x="400" y="630"/>
                  </a:cubicBezTo>
                  <a:cubicBezTo>
                    <a:pt x="343" y="828"/>
                    <a:pt x="200" y="998"/>
                    <a:pt x="1" y="1087"/>
                  </a:cubicBezTo>
                  <a:cubicBezTo>
                    <a:pt x="109" y="1069"/>
                    <a:pt x="210" y="1012"/>
                    <a:pt x="290" y="935"/>
                  </a:cubicBezTo>
                  <a:cubicBezTo>
                    <a:pt x="372" y="858"/>
                    <a:pt x="430" y="756"/>
                    <a:pt x="463" y="648"/>
                  </a:cubicBezTo>
                  <a:cubicBezTo>
                    <a:pt x="496" y="540"/>
                    <a:pt x="496" y="427"/>
                    <a:pt x="487" y="317"/>
                  </a:cubicBezTo>
                  <a:cubicBezTo>
                    <a:pt x="479" y="263"/>
                    <a:pt x="469" y="208"/>
                    <a:pt x="459" y="155"/>
                  </a:cubicBezTo>
                  <a:cubicBezTo>
                    <a:pt x="440" y="103"/>
                    <a:pt x="424" y="5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4377743" y="3671115"/>
              <a:ext cx="27144" cy="38654"/>
            </a:xfrm>
            <a:custGeom>
              <a:avLst/>
              <a:gdLst/>
              <a:ahLst/>
              <a:cxnLst/>
              <a:rect l="l" t="t" r="r" b="b"/>
              <a:pathLst>
                <a:path w="474" h="675" extrusionOk="0">
                  <a:moveTo>
                    <a:pt x="474" y="0"/>
                  </a:moveTo>
                  <a:cubicBezTo>
                    <a:pt x="396" y="0"/>
                    <a:pt x="320" y="23"/>
                    <a:pt x="249" y="58"/>
                  </a:cubicBezTo>
                  <a:cubicBezTo>
                    <a:pt x="179" y="94"/>
                    <a:pt x="115" y="150"/>
                    <a:pt x="71" y="217"/>
                  </a:cubicBezTo>
                  <a:cubicBezTo>
                    <a:pt x="29" y="286"/>
                    <a:pt x="0" y="367"/>
                    <a:pt x="3" y="448"/>
                  </a:cubicBezTo>
                  <a:cubicBezTo>
                    <a:pt x="0" y="486"/>
                    <a:pt x="10" y="525"/>
                    <a:pt x="13" y="564"/>
                  </a:cubicBezTo>
                  <a:cubicBezTo>
                    <a:pt x="23" y="602"/>
                    <a:pt x="33" y="639"/>
                    <a:pt x="46" y="675"/>
                  </a:cubicBezTo>
                  <a:cubicBezTo>
                    <a:pt x="46" y="597"/>
                    <a:pt x="42" y="524"/>
                    <a:pt x="55" y="452"/>
                  </a:cubicBezTo>
                  <a:cubicBezTo>
                    <a:pt x="64" y="380"/>
                    <a:pt x="91" y="312"/>
                    <a:pt x="127" y="253"/>
                  </a:cubicBezTo>
                  <a:cubicBezTo>
                    <a:pt x="202" y="132"/>
                    <a:pt x="333" y="55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4392632" y="3780092"/>
              <a:ext cx="16378" cy="88933"/>
            </a:xfrm>
            <a:custGeom>
              <a:avLst/>
              <a:gdLst/>
              <a:ahLst/>
              <a:cxnLst/>
              <a:rect l="l" t="t" r="r" b="b"/>
              <a:pathLst>
                <a:path w="286" h="1553" extrusionOk="0">
                  <a:moveTo>
                    <a:pt x="1" y="1"/>
                  </a:moveTo>
                  <a:cubicBezTo>
                    <a:pt x="11" y="133"/>
                    <a:pt x="28" y="263"/>
                    <a:pt x="47" y="394"/>
                  </a:cubicBezTo>
                  <a:cubicBezTo>
                    <a:pt x="65" y="525"/>
                    <a:pt x="87" y="653"/>
                    <a:pt x="110" y="782"/>
                  </a:cubicBezTo>
                  <a:cubicBezTo>
                    <a:pt x="135" y="912"/>
                    <a:pt x="159" y="1041"/>
                    <a:pt x="189" y="1169"/>
                  </a:cubicBezTo>
                  <a:cubicBezTo>
                    <a:pt x="218" y="1297"/>
                    <a:pt x="248" y="1425"/>
                    <a:pt x="286" y="1552"/>
                  </a:cubicBezTo>
                  <a:cubicBezTo>
                    <a:pt x="276" y="1421"/>
                    <a:pt x="257" y="1290"/>
                    <a:pt x="240" y="1161"/>
                  </a:cubicBezTo>
                  <a:cubicBezTo>
                    <a:pt x="221" y="1030"/>
                    <a:pt x="199" y="900"/>
                    <a:pt x="176" y="771"/>
                  </a:cubicBezTo>
                  <a:cubicBezTo>
                    <a:pt x="152" y="641"/>
                    <a:pt x="127" y="513"/>
                    <a:pt x="97" y="385"/>
                  </a:cubicBezTo>
                  <a:cubicBezTo>
                    <a:pt x="68" y="256"/>
                    <a:pt x="38" y="127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4431230" y="3694651"/>
              <a:ext cx="17752" cy="117508"/>
            </a:xfrm>
            <a:custGeom>
              <a:avLst/>
              <a:gdLst/>
              <a:ahLst/>
              <a:cxnLst/>
              <a:rect l="l" t="t" r="r" b="b"/>
              <a:pathLst>
                <a:path w="310" h="2052" extrusionOk="0">
                  <a:moveTo>
                    <a:pt x="0" y="1"/>
                  </a:moveTo>
                  <a:cubicBezTo>
                    <a:pt x="13" y="173"/>
                    <a:pt x="32" y="345"/>
                    <a:pt x="52" y="517"/>
                  </a:cubicBezTo>
                  <a:cubicBezTo>
                    <a:pt x="74" y="688"/>
                    <a:pt x="98" y="860"/>
                    <a:pt x="122" y="1031"/>
                  </a:cubicBezTo>
                  <a:cubicBezTo>
                    <a:pt x="151" y="1201"/>
                    <a:pt x="176" y="1372"/>
                    <a:pt x="207" y="1543"/>
                  </a:cubicBezTo>
                  <a:cubicBezTo>
                    <a:pt x="238" y="1713"/>
                    <a:pt x="271" y="1883"/>
                    <a:pt x="310" y="2051"/>
                  </a:cubicBezTo>
                  <a:cubicBezTo>
                    <a:pt x="297" y="1879"/>
                    <a:pt x="278" y="1707"/>
                    <a:pt x="258" y="1535"/>
                  </a:cubicBezTo>
                  <a:cubicBezTo>
                    <a:pt x="236" y="1363"/>
                    <a:pt x="210" y="1192"/>
                    <a:pt x="187" y="1021"/>
                  </a:cubicBezTo>
                  <a:cubicBezTo>
                    <a:pt x="160" y="851"/>
                    <a:pt x="134" y="680"/>
                    <a:pt x="102" y="510"/>
                  </a:cubicBezTo>
                  <a:cubicBezTo>
                    <a:pt x="72" y="339"/>
                    <a:pt x="40" y="1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24"/>
          <p:cNvSpPr/>
          <p:nvPr/>
        </p:nvSpPr>
        <p:spPr>
          <a:xfrm>
            <a:off x="8537966" y="1488029"/>
            <a:ext cx="522846" cy="400149"/>
          </a:xfrm>
          <a:custGeom>
            <a:avLst/>
            <a:gdLst/>
            <a:ahLst/>
            <a:cxnLst/>
            <a:rect l="l" t="t" r="r" b="b"/>
            <a:pathLst>
              <a:path w="6026" h="4612" extrusionOk="0">
                <a:moveTo>
                  <a:pt x="1541" y="311"/>
                </a:moveTo>
                <a:lnTo>
                  <a:pt x="1539" y="311"/>
                </a:lnTo>
                <a:cubicBezTo>
                  <a:pt x="1539" y="311"/>
                  <a:pt x="1540" y="311"/>
                  <a:pt x="1541" y="311"/>
                </a:cubicBezTo>
                <a:close/>
                <a:moveTo>
                  <a:pt x="1668" y="307"/>
                </a:moveTo>
                <a:lnTo>
                  <a:pt x="1668" y="307"/>
                </a:lnTo>
                <a:cubicBezTo>
                  <a:pt x="1679" y="308"/>
                  <a:pt x="1689" y="309"/>
                  <a:pt x="1700" y="311"/>
                </a:cubicBezTo>
                <a:lnTo>
                  <a:pt x="1668" y="307"/>
                </a:lnTo>
                <a:close/>
                <a:moveTo>
                  <a:pt x="1773" y="335"/>
                </a:moveTo>
                <a:cubicBezTo>
                  <a:pt x="1787" y="342"/>
                  <a:pt x="1793" y="345"/>
                  <a:pt x="1793" y="345"/>
                </a:cubicBezTo>
                <a:cubicBezTo>
                  <a:pt x="1794" y="345"/>
                  <a:pt x="1782" y="338"/>
                  <a:pt x="1775" y="335"/>
                </a:cubicBezTo>
                <a:cubicBezTo>
                  <a:pt x="1774" y="335"/>
                  <a:pt x="1774" y="335"/>
                  <a:pt x="1773" y="335"/>
                </a:cubicBezTo>
                <a:close/>
                <a:moveTo>
                  <a:pt x="1428" y="344"/>
                </a:moveTo>
                <a:cubicBezTo>
                  <a:pt x="1427" y="344"/>
                  <a:pt x="1425" y="345"/>
                  <a:pt x="1422" y="346"/>
                </a:cubicBezTo>
                <a:lnTo>
                  <a:pt x="1422" y="346"/>
                </a:lnTo>
                <a:cubicBezTo>
                  <a:pt x="1424" y="345"/>
                  <a:pt x="1426" y="344"/>
                  <a:pt x="1428" y="344"/>
                </a:cubicBezTo>
                <a:close/>
                <a:moveTo>
                  <a:pt x="973" y="717"/>
                </a:moveTo>
                <a:lnTo>
                  <a:pt x="973" y="717"/>
                </a:lnTo>
                <a:cubicBezTo>
                  <a:pt x="973" y="717"/>
                  <a:pt x="969" y="721"/>
                  <a:pt x="966" y="725"/>
                </a:cubicBezTo>
                <a:lnTo>
                  <a:pt x="966" y="725"/>
                </a:lnTo>
                <a:cubicBezTo>
                  <a:pt x="967" y="724"/>
                  <a:pt x="969" y="722"/>
                  <a:pt x="970" y="721"/>
                </a:cubicBezTo>
                <a:cubicBezTo>
                  <a:pt x="972" y="718"/>
                  <a:pt x="973" y="717"/>
                  <a:pt x="973" y="717"/>
                </a:cubicBezTo>
                <a:close/>
                <a:moveTo>
                  <a:pt x="959" y="735"/>
                </a:move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ubicBezTo>
                  <a:pt x="959" y="735"/>
                  <a:pt x="959" y="735"/>
                  <a:pt x="959" y="735"/>
                </a:cubicBezTo>
                <a:close/>
                <a:moveTo>
                  <a:pt x="2107" y="819"/>
                </a:moveTo>
                <a:cubicBezTo>
                  <a:pt x="2108" y="822"/>
                  <a:pt x="2108" y="826"/>
                  <a:pt x="2109" y="830"/>
                </a:cubicBezTo>
                <a:lnTo>
                  <a:pt x="2109" y="830"/>
                </a:lnTo>
                <a:lnTo>
                  <a:pt x="2107" y="819"/>
                </a:lnTo>
                <a:close/>
                <a:moveTo>
                  <a:pt x="2111" y="844"/>
                </a:moveTo>
                <a:cubicBezTo>
                  <a:pt x="2111" y="849"/>
                  <a:pt x="2112" y="855"/>
                  <a:pt x="2113" y="860"/>
                </a:cubicBezTo>
                <a:lnTo>
                  <a:pt x="2111" y="844"/>
                </a:lnTo>
                <a:close/>
                <a:moveTo>
                  <a:pt x="4979" y="1913"/>
                </a:moveTo>
                <a:cubicBezTo>
                  <a:pt x="4983" y="1915"/>
                  <a:pt x="4988" y="1918"/>
                  <a:pt x="4988" y="1918"/>
                </a:cubicBezTo>
                <a:cubicBezTo>
                  <a:pt x="4988" y="1918"/>
                  <a:pt x="4985" y="1916"/>
                  <a:pt x="4979" y="1913"/>
                </a:cubicBezTo>
                <a:close/>
                <a:moveTo>
                  <a:pt x="5237" y="2061"/>
                </a:moveTo>
                <a:cubicBezTo>
                  <a:pt x="5237" y="2061"/>
                  <a:pt x="5248" y="2069"/>
                  <a:pt x="5253" y="2072"/>
                </a:cubicBezTo>
                <a:cubicBezTo>
                  <a:pt x="5253" y="2073"/>
                  <a:pt x="5254" y="2073"/>
                  <a:pt x="5254" y="2073"/>
                </a:cubicBezTo>
                <a:lnTo>
                  <a:pt x="5254" y="2073"/>
                </a:lnTo>
                <a:cubicBezTo>
                  <a:pt x="5242" y="2064"/>
                  <a:pt x="5237" y="2061"/>
                  <a:pt x="5237" y="2061"/>
                </a:cubicBezTo>
                <a:close/>
                <a:moveTo>
                  <a:pt x="5660" y="2730"/>
                </a:moveTo>
                <a:lnTo>
                  <a:pt x="5660" y="2730"/>
                </a:lnTo>
                <a:cubicBezTo>
                  <a:pt x="5660" y="2732"/>
                  <a:pt x="5661" y="2735"/>
                  <a:pt x="5661" y="2738"/>
                </a:cubicBezTo>
                <a:lnTo>
                  <a:pt x="5661" y="2738"/>
                </a:lnTo>
                <a:lnTo>
                  <a:pt x="5660" y="2730"/>
                </a:lnTo>
                <a:close/>
                <a:moveTo>
                  <a:pt x="5662" y="2743"/>
                </a:moveTo>
                <a:cubicBezTo>
                  <a:pt x="5663" y="2752"/>
                  <a:pt x="5665" y="2762"/>
                  <a:pt x="5666" y="2771"/>
                </a:cubicBezTo>
                <a:lnTo>
                  <a:pt x="5662" y="2743"/>
                </a:lnTo>
                <a:close/>
                <a:moveTo>
                  <a:pt x="5497" y="3345"/>
                </a:moveTo>
                <a:cubicBezTo>
                  <a:pt x="5497" y="3345"/>
                  <a:pt x="5495" y="3347"/>
                  <a:pt x="5492" y="3351"/>
                </a:cubicBezTo>
                <a:lnTo>
                  <a:pt x="5492" y="3351"/>
                </a:lnTo>
                <a:cubicBezTo>
                  <a:pt x="5495" y="3348"/>
                  <a:pt x="5497" y="3345"/>
                  <a:pt x="5497" y="3345"/>
                </a:cubicBezTo>
                <a:close/>
                <a:moveTo>
                  <a:pt x="5482" y="3364"/>
                </a:moveTo>
                <a:cubicBezTo>
                  <a:pt x="5482" y="3364"/>
                  <a:pt x="5482" y="3364"/>
                  <a:pt x="5482" y="3364"/>
                </a:cubicBezTo>
                <a:cubicBezTo>
                  <a:pt x="5482" y="3364"/>
                  <a:pt x="5482" y="3364"/>
                  <a:pt x="5482" y="3364"/>
                </a:cubicBezTo>
                <a:close/>
                <a:moveTo>
                  <a:pt x="5260" y="3583"/>
                </a:moveTo>
                <a:lnTo>
                  <a:pt x="5260" y="3583"/>
                </a:lnTo>
                <a:cubicBezTo>
                  <a:pt x="5260" y="3583"/>
                  <a:pt x="5258" y="3584"/>
                  <a:pt x="5254" y="3587"/>
                </a:cubicBezTo>
                <a:cubicBezTo>
                  <a:pt x="5253" y="3588"/>
                  <a:pt x="5252" y="3589"/>
                  <a:pt x="5250" y="3590"/>
                </a:cubicBezTo>
                <a:lnTo>
                  <a:pt x="5250" y="3590"/>
                </a:lnTo>
                <a:cubicBezTo>
                  <a:pt x="5255" y="3587"/>
                  <a:pt x="5260" y="3583"/>
                  <a:pt x="5260" y="3583"/>
                </a:cubicBezTo>
                <a:close/>
                <a:moveTo>
                  <a:pt x="5247" y="3593"/>
                </a:moveTo>
                <a:cubicBezTo>
                  <a:pt x="5246" y="3594"/>
                  <a:pt x="5246" y="3594"/>
                  <a:pt x="5246" y="3595"/>
                </a:cubicBezTo>
                <a:cubicBezTo>
                  <a:pt x="5243" y="3596"/>
                  <a:pt x="5242" y="3597"/>
                  <a:pt x="5242" y="3597"/>
                </a:cubicBezTo>
                <a:cubicBezTo>
                  <a:pt x="5242" y="3597"/>
                  <a:pt x="5244" y="3595"/>
                  <a:pt x="5247" y="3593"/>
                </a:cubicBezTo>
                <a:close/>
                <a:moveTo>
                  <a:pt x="1618" y="0"/>
                </a:moveTo>
                <a:cubicBezTo>
                  <a:pt x="1515" y="0"/>
                  <a:pt x="1411" y="20"/>
                  <a:pt x="1317" y="59"/>
                </a:cubicBezTo>
                <a:cubicBezTo>
                  <a:pt x="1090" y="152"/>
                  <a:pt x="888" y="325"/>
                  <a:pt x="734" y="524"/>
                </a:cubicBezTo>
                <a:cubicBezTo>
                  <a:pt x="590" y="708"/>
                  <a:pt x="468" y="911"/>
                  <a:pt x="369" y="1122"/>
                </a:cubicBezTo>
                <a:cubicBezTo>
                  <a:pt x="167" y="1548"/>
                  <a:pt x="52" y="2009"/>
                  <a:pt x="26" y="2479"/>
                </a:cubicBezTo>
                <a:cubicBezTo>
                  <a:pt x="0" y="2950"/>
                  <a:pt x="62" y="3400"/>
                  <a:pt x="215" y="3829"/>
                </a:cubicBezTo>
                <a:cubicBezTo>
                  <a:pt x="233" y="3882"/>
                  <a:pt x="254" y="3933"/>
                  <a:pt x="274" y="3985"/>
                </a:cubicBezTo>
                <a:cubicBezTo>
                  <a:pt x="290" y="4023"/>
                  <a:pt x="307" y="4055"/>
                  <a:pt x="346" y="4077"/>
                </a:cubicBezTo>
                <a:cubicBezTo>
                  <a:pt x="368" y="4090"/>
                  <a:pt x="398" y="4099"/>
                  <a:pt x="426" y="4099"/>
                </a:cubicBezTo>
                <a:cubicBezTo>
                  <a:pt x="440" y="4099"/>
                  <a:pt x="453" y="4097"/>
                  <a:pt x="465" y="4093"/>
                </a:cubicBezTo>
                <a:cubicBezTo>
                  <a:pt x="503" y="4081"/>
                  <a:pt x="539" y="4057"/>
                  <a:pt x="557" y="4022"/>
                </a:cubicBezTo>
                <a:cubicBezTo>
                  <a:pt x="576" y="3986"/>
                  <a:pt x="589" y="3940"/>
                  <a:pt x="573" y="3903"/>
                </a:cubicBezTo>
                <a:lnTo>
                  <a:pt x="573" y="3901"/>
                </a:lnTo>
                <a:cubicBezTo>
                  <a:pt x="465" y="3641"/>
                  <a:pt x="393" y="3369"/>
                  <a:pt x="356" y="3091"/>
                </a:cubicBezTo>
                <a:lnTo>
                  <a:pt x="356" y="3091"/>
                </a:lnTo>
                <a:lnTo>
                  <a:pt x="362" y="3131"/>
                </a:lnTo>
                <a:cubicBezTo>
                  <a:pt x="320" y="2825"/>
                  <a:pt x="321" y="2514"/>
                  <a:pt x="362" y="2207"/>
                </a:cubicBezTo>
                <a:lnTo>
                  <a:pt x="362" y="2207"/>
                </a:lnTo>
                <a:lnTo>
                  <a:pt x="356" y="2249"/>
                </a:lnTo>
                <a:cubicBezTo>
                  <a:pt x="377" y="2085"/>
                  <a:pt x="410" y="1924"/>
                  <a:pt x="455" y="1766"/>
                </a:cubicBezTo>
                <a:cubicBezTo>
                  <a:pt x="478" y="1686"/>
                  <a:pt x="503" y="1609"/>
                  <a:pt x="531" y="1531"/>
                </a:cubicBezTo>
                <a:cubicBezTo>
                  <a:pt x="546" y="1491"/>
                  <a:pt x="560" y="1452"/>
                  <a:pt x="576" y="1412"/>
                </a:cubicBezTo>
                <a:cubicBezTo>
                  <a:pt x="579" y="1404"/>
                  <a:pt x="583" y="1396"/>
                  <a:pt x="586" y="1389"/>
                </a:cubicBezTo>
                <a:cubicBezTo>
                  <a:pt x="586" y="1388"/>
                  <a:pt x="586" y="1388"/>
                  <a:pt x="586" y="1387"/>
                </a:cubicBezTo>
                <a:lnTo>
                  <a:pt x="586" y="1387"/>
                </a:lnTo>
                <a:cubicBezTo>
                  <a:pt x="585" y="1391"/>
                  <a:pt x="583" y="1394"/>
                  <a:pt x="583" y="1394"/>
                </a:cubicBezTo>
                <a:cubicBezTo>
                  <a:pt x="583" y="1394"/>
                  <a:pt x="584" y="1393"/>
                  <a:pt x="585" y="1390"/>
                </a:cubicBezTo>
                <a:cubicBezTo>
                  <a:pt x="586" y="1388"/>
                  <a:pt x="587" y="1385"/>
                  <a:pt x="588" y="1383"/>
                </a:cubicBezTo>
                <a:lnTo>
                  <a:pt x="588" y="1383"/>
                </a:lnTo>
                <a:cubicBezTo>
                  <a:pt x="587" y="1384"/>
                  <a:pt x="587" y="1386"/>
                  <a:pt x="586" y="1387"/>
                </a:cubicBezTo>
                <a:lnTo>
                  <a:pt x="586" y="1387"/>
                </a:lnTo>
                <a:cubicBezTo>
                  <a:pt x="588" y="1384"/>
                  <a:pt x="589" y="1380"/>
                  <a:pt x="590" y="1377"/>
                </a:cubicBezTo>
                <a:lnTo>
                  <a:pt x="590" y="1377"/>
                </a:lnTo>
                <a:cubicBezTo>
                  <a:pt x="590" y="1379"/>
                  <a:pt x="589" y="1381"/>
                  <a:pt x="588" y="1383"/>
                </a:cubicBezTo>
                <a:lnTo>
                  <a:pt x="588" y="1383"/>
                </a:lnTo>
                <a:cubicBezTo>
                  <a:pt x="589" y="1379"/>
                  <a:pt x="591" y="1376"/>
                  <a:pt x="592" y="1373"/>
                </a:cubicBezTo>
                <a:cubicBezTo>
                  <a:pt x="592" y="1373"/>
                  <a:pt x="592" y="1373"/>
                  <a:pt x="592" y="1373"/>
                </a:cubicBezTo>
                <a:lnTo>
                  <a:pt x="592" y="1373"/>
                </a:lnTo>
                <a:cubicBezTo>
                  <a:pt x="592" y="1373"/>
                  <a:pt x="591" y="1375"/>
                  <a:pt x="590" y="1377"/>
                </a:cubicBezTo>
                <a:lnTo>
                  <a:pt x="590" y="1377"/>
                </a:lnTo>
                <a:cubicBezTo>
                  <a:pt x="597" y="1362"/>
                  <a:pt x="604" y="1347"/>
                  <a:pt x="611" y="1331"/>
                </a:cubicBezTo>
                <a:cubicBezTo>
                  <a:pt x="678" y="1180"/>
                  <a:pt x="757" y="1035"/>
                  <a:pt x="848" y="895"/>
                </a:cubicBezTo>
                <a:cubicBezTo>
                  <a:pt x="870" y="860"/>
                  <a:pt x="893" y="827"/>
                  <a:pt x="917" y="793"/>
                </a:cubicBezTo>
                <a:cubicBezTo>
                  <a:pt x="929" y="777"/>
                  <a:pt x="940" y="761"/>
                  <a:pt x="952" y="744"/>
                </a:cubicBezTo>
                <a:cubicBezTo>
                  <a:pt x="955" y="740"/>
                  <a:pt x="958" y="735"/>
                  <a:pt x="962" y="730"/>
                </a:cubicBezTo>
                <a:lnTo>
                  <a:pt x="962" y="730"/>
                </a:lnTo>
                <a:cubicBezTo>
                  <a:pt x="961" y="731"/>
                  <a:pt x="960" y="733"/>
                  <a:pt x="959" y="735"/>
                </a:cubicBezTo>
                <a:lnTo>
                  <a:pt x="959" y="735"/>
                </a:lnTo>
                <a:cubicBezTo>
                  <a:pt x="960" y="733"/>
                  <a:pt x="963" y="729"/>
                  <a:pt x="966" y="725"/>
                </a:cubicBezTo>
                <a:lnTo>
                  <a:pt x="966" y="725"/>
                </a:lnTo>
                <a:cubicBezTo>
                  <a:pt x="965" y="727"/>
                  <a:pt x="963" y="728"/>
                  <a:pt x="962" y="730"/>
                </a:cubicBezTo>
                <a:lnTo>
                  <a:pt x="962" y="730"/>
                </a:lnTo>
                <a:cubicBezTo>
                  <a:pt x="965" y="726"/>
                  <a:pt x="969" y="722"/>
                  <a:pt x="972" y="718"/>
                </a:cubicBezTo>
                <a:cubicBezTo>
                  <a:pt x="1026" y="650"/>
                  <a:pt x="1084" y="587"/>
                  <a:pt x="1147" y="529"/>
                </a:cubicBezTo>
                <a:cubicBezTo>
                  <a:pt x="1165" y="514"/>
                  <a:pt x="1183" y="498"/>
                  <a:pt x="1201" y="483"/>
                </a:cubicBezTo>
                <a:cubicBezTo>
                  <a:pt x="1207" y="478"/>
                  <a:pt x="1212" y="473"/>
                  <a:pt x="1218" y="469"/>
                </a:cubicBezTo>
                <a:lnTo>
                  <a:pt x="1218" y="469"/>
                </a:lnTo>
                <a:cubicBezTo>
                  <a:pt x="1224" y="466"/>
                  <a:pt x="1228" y="462"/>
                  <a:pt x="1232" y="459"/>
                </a:cubicBezTo>
                <a:cubicBezTo>
                  <a:pt x="1271" y="430"/>
                  <a:pt x="1311" y="404"/>
                  <a:pt x="1352" y="381"/>
                </a:cubicBezTo>
                <a:cubicBezTo>
                  <a:pt x="1371" y="372"/>
                  <a:pt x="1390" y="362"/>
                  <a:pt x="1409" y="353"/>
                </a:cubicBezTo>
                <a:lnTo>
                  <a:pt x="1409" y="353"/>
                </a:lnTo>
                <a:cubicBezTo>
                  <a:pt x="1410" y="352"/>
                  <a:pt x="1411" y="352"/>
                  <a:pt x="1413" y="351"/>
                </a:cubicBezTo>
                <a:cubicBezTo>
                  <a:pt x="1424" y="347"/>
                  <a:pt x="1435" y="342"/>
                  <a:pt x="1445" y="338"/>
                </a:cubicBezTo>
                <a:cubicBezTo>
                  <a:pt x="1484" y="325"/>
                  <a:pt x="1525" y="314"/>
                  <a:pt x="1566" y="308"/>
                </a:cubicBezTo>
                <a:lnTo>
                  <a:pt x="1566" y="308"/>
                </a:lnTo>
                <a:cubicBezTo>
                  <a:pt x="1585" y="307"/>
                  <a:pt x="1604" y="306"/>
                  <a:pt x="1624" y="306"/>
                </a:cubicBezTo>
                <a:cubicBezTo>
                  <a:pt x="1637" y="306"/>
                  <a:pt x="1650" y="306"/>
                  <a:pt x="1663" y="307"/>
                </a:cubicBezTo>
                <a:lnTo>
                  <a:pt x="1663" y="307"/>
                </a:lnTo>
                <a:cubicBezTo>
                  <a:pt x="1701" y="313"/>
                  <a:pt x="1738" y="321"/>
                  <a:pt x="1773" y="335"/>
                </a:cubicBezTo>
                <a:lnTo>
                  <a:pt x="1773" y="335"/>
                </a:lnTo>
                <a:cubicBezTo>
                  <a:pt x="1772" y="334"/>
                  <a:pt x="1771" y="333"/>
                  <a:pt x="1769" y="332"/>
                </a:cubicBezTo>
                <a:lnTo>
                  <a:pt x="1769" y="332"/>
                </a:lnTo>
                <a:cubicBezTo>
                  <a:pt x="1779" y="337"/>
                  <a:pt x="1788" y="341"/>
                  <a:pt x="1798" y="345"/>
                </a:cubicBezTo>
                <a:cubicBezTo>
                  <a:pt x="1814" y="354"/>
                  <a:pt x="1828" y="363"/>
                  <a:pt x="1844" y="371"/>
                </a:cubicBezTo>
                <a:cubicBezTo>
                  <a:pt x="1850" y="376"/>
                  <a:pt x="1857" y="380"/>
                  <a:pt x="1862" y="384"/>
                </a:cubicBezTo>
                <a:cubicBezTo>
                  <a:pt x="1868" y="388"/>
                  <a:pt x="1881" y="399"/>
                  <a:pt x="1882" y="400"/>
                </a:cubicBezTo>
                <a:lnTo>
                  <a:pt x="1882" y="400"/>
                </a:lnTo>
                <a:cubicBezTo>
                  <a:pt x="1889" y="405"/>
                  <a:pt x="1896" y="411"/>
                  <a:pt x="1903" y="417"/>
                </a:cubicBezTo>
                <a:cubicBezTo>
                  <a:pt x="1923" y="437"/>
                  <a:pt x="1942" y="459"/>
                  <a:pt x="1961" y="480"/>
                </a:cubicBezTo>
                <a:lnTo>
                  <a:pt x="1961" y="480"/>
                </a:lnTo>
                <a:cubicBezTo>
                  <a:pt x="1959" y="478"/>
                  <a:pt x="1958" y="477"/>
                  <a:pt x="1958" y="477"/>
                </a:cubicBezTo>
                <a:lnTo>
                  <a:pt x="1958" y="477"/>
                </a:lnTo>
                <a:cubicBezTo>
                  <a:pt x="1958" y="477"/>
                  <a:pt x="1968" y="488"/>
                  <a:pt x="1972" y="494"/>
                </a:cubicBezTo>
                <a:cubicBezTo>
                  <a:pt x="1978" y="501"/>
                  <a:pt x="1983" y="508"/>
                  <a:pt x="1988" y="517"/>
                </a:cubicBezTo>
                <a:cubicBezTo>
                  <a:pt x="1998" y="531"/>
                  <a:pt x="2008" y="547"/>
                  <a:pt x="2016" y="563"/>
                </a:cubicBezTo>
                <a:cubicBezTo>
                  <a:pt x="2027" y="578"/>
                  <a:pt x="2035" y="596"/>
                  <a:pt x="2042" y="612"/>
                </a:cubicBezTo>
                <a:cubicBezTo>
                  <a:pt x="2048" y="622"/>
                  <a:pt x="2052" y="630"/>
                  <a:pt x="2057" y="640"/>
                </a:cubicBezTo>
                <a:cubicBezTo>
                  <a:pt x="2059" y="647"/>
                  <a:pt x="2063" y="658"/>
                  <a:pt x="2062" y="658"/>
                </a:cubicBezTo>
                <a:cubicBezTo>
                  <a:pt x="2062" y="658"/>
                  <a:pt x="2059" y="652"/>
                  <a:pt x="2052" y="633"/>
                </a:cubicBezTo>
                <a:lnTo>
                  <a:pt x="2052" y="633"/>
                </a:lnTo>
                <a:cubicBezTo>
                  <a:pt x="2076" y="701"/>
                  <a:pt x="2098" y="767"/>
                  <a:pt x="2110" y="839"/>
                </a:cubicBezTo>
                <a:lnTo>
                  <a:pt x="2110" y="839"/>
                </a:lnTo>
                <a:cubicBezTo>
                  <a:pt x="2127" y="973"/>
                  <a:pt x="2119" y="1108"/>
                  <a:pt x="2101" y="1242"/>
                </a:cubicBezTo>
                <a:lnTo>
                  <a:pt x="2107" y="1202"/>
                </a:lnTo>
                <a:lnTo>
                  <a:pt x="2107" y="1202"/>
                </a:lnTo>
                <a:cubicBezTo>
                  <a:pt x="2083" y="1386"/>
                  <a:pt x="2041" y="1567"/>
                  <a:pt x="2003" y="1748"/>
                </a:cubicBezTo>
                <a:cubicBezTo>
                  <a:pt x="1966" y="1934"/>
                  <a:pt x="1929" y="2118"/>
                  <a:pt x="1890" y="2304"/>
                </a:cubicBezTo>
                <a:cubicBezTo>
                  <a:pt x="1877" y="2366"/>
                  <a:pt x="1894" y="2426"/>
                  <a:pt x="1946" y="2466"/>
                </a:cubicBezTo>
                <a:cubicBezTo>
                  <a:pt x="1972" y="2487"/>
                  <a:pt x="2008" y="2499"/>
                  <a:pt x="2044" y="2499"/>
                </a:cubicBezTo>
                <a:cubicBezTo>
                  <a:pt x="2070" y="2499"/>
                  <a:pt x="2097" y="2493"/>
                  <a:pt x="2119" y="2478"/>
                </a:cubicBezTo>
                <a:cubicBezTo>
                  <a:pt x="2326" y="2337"/>
                  <a:pt x="2546" y="2213"/>
                  <a:pt x="2776" y="2111"/>
                </a:cubicBezTo>
                <a:cubicBezTo>
                  <a:pt x="2791" y="2105"/>
                  <a:pt x="2805" y="2098"/>
                  <a:pt x="2819" y="2092"/>
                </a:cubicBezTo>
                <a:cubicBezTo>
                  <a:pt x="2825" y="2089"/>
                  <a:pt x="2831" y="2088"/>
                  <a:pt x="2837" y="2085"/>
                </a:cubicBezTo>
                <a:cubicBezTo>
                  <a:pt x="2843" y="2082"/>
                  <a:pt x="2846" y="2081"/>
                  <a:pt x="2846" y="2081"/>
                </a:cubicBezTo>
                <a:lnTo>
                  <a:pt x="2846" y="2081"/>
                </a:lnTo>
                <a:cubicBezTo>
                  <a:pt x="2846" y="2081"/>
                  <a:pt x="2826" y="2090"/>
                  <a:pt x="2826" y="2090"/>
                </a:cubicBezTo>
                <a:cubicBezTo>
                  <a:pt x="2826" y="2090"/>
                  <a:pt x="2829" y="2089"/>
                  <a:pt x="2835" y="2087"/>
                </a:cubicBezTo>
                <a:cubicBezTo>
                  <a:pt x="2864" y="2074"/>
                  <a:pt x="2893" y="2062"/>
                  <a:pt x="2922" y="2051"/>
                </a:cubicBezTo>
                <a:cubicBezTo>
                  <a:pt x="2981" y="2028"/>
                  <a:pt x="3040" y="2006"/>
                  <a:pt x="3100" y="1986"/>
                </a:cubicBezTo>
                <a:cubicBezTo>
                  <a:pt x="3218" y="1945"/>
                  <a:pt x="3339" y="1911"/>
                  <a:pt x="3461" y="1881"/>
                </a:cubicBezTo>
                <a:cubicBezTo>
                  <a:pt x="3599" y="1848"/>
                  <a:pt x="3738" y="1822"/>
                  <a:pt x="3877" y="1803"/>
                </a:cubicBezTo>
                <a:lnTo>
                  <a:pt x="3877" y="1803"/>
                </a:lnTo>
                <a:lnTo>
                  <a:pt x="3837" y="1807"/>
                </a:lnTo>
                <a:cubicBezTo>
                  <a:pt x="3972" y="1790"/>
                  <a:pt x="4109" y="1779"/>
                  <a:pt x="4246" y="1779"/>
                </a:cubicBezTo>
                <a:cubicBezTo>
                  <a:pt x="4347" y="1779"/>
                  <a:pt x="4448" y="1785"/>
                  <a:pt x="4549" y="1798"/>
                </a:cubicBezTo>
                <a:lnTo>
                  <a:pt x="4549" y="1798"/>
                </a:lnTo>
                <a:cubicBezTo>
                  <a:pt x="4666" y="1815"/>
                  <a:pt x="4781" y="1841"/>
                  <a:pt x="4892" y="1879"/>
                </a:cubicBezTo>
                <a:cubicBezTo>
                  <a:pt x="4919" y="1889"/>
                  <a:pt x="4946" y="1899"/>
                  <a:pt x="4974" y="1911"/>
                </a:cubicBezTo>
                <a:cubicBezTo>
                  <a:pt x="4974" y="1911"/>
                  <a:pt x="4974" y="1911"/>
                  <a:pt x="4974" y="1911"/>
                </a:cubicBezTo>
                <a:lnTo>
                  <a:pt x="4974" y="1911"/>
                </a:lnTo>
                <a:cubicBezTo>
                  <a:pt x="4977" y="1912"/>
                  <a:pt x="4979" y="1914"/>
                  <a:pt x="4982" y="1915"/>
                </a:cubicBezTo>
                <a:cubicBezTo>
                  <a:pt x="5000" y="1922"/>
                  <a:pt x="5015" y="1930"/>
                  <a:pt x="5033" y="1938"/>
                </a:cubicBezTo>
                <a:cubicBezTo>
                  <a:pt x="5083" y="1963"/>
                  <a:pt x="5132" y="1990"/>
                  <a:pt x="5179" y="2022"/>
                </a:cubicBezTo>
                <a:cubicBezTo>
                  <a:pt x="5202" y="2036"/>
                  <a:pt x="5224" y="2052"/>
                  <a:pt x="5246" y="2068"/>
                </a:cubicBezTo>
                <a:cubicBezTo>
                  <a:pt x="5249" y="2070"/>
                  <a:pt x="5252" y="2072"/>
                  <a:pt x="5255" y="2074"/>
                </a:cubicBezTo>
                <a:lnTo>
                  <a:pt x="5255" y="2074"/>
                </a:lnTo>
                <a:cubicBezTo>
                  <a:pt x="5266" y="2084"/>
                  <a:pt x="5277" y="2093"/>
                  <a:pt x="5287" y="2101"/>
                </a:cubicBezTo>
                <a:cubicBezTo>
                  <a:pt x="5329" y="2137"/>
                  <a:pt x="5368" y="2176"/>
                  <a:pt x="5405" y="2217"/>
                </a:cubicBezTo>
                <a:cubicBezTo>
                  <a:pt x="5421" y="2234"/>
                  <a:pt x="5437" y="2253"/>
                  <a:pt x="5451" y="2271"/>
                </a:cubicBezTo>
                <a:lnTo>
                  <a:pt x="5451" y="2271"/>
                </a:lnTo>
                <a:cubicBezTo>
                  <a:pt x="5451" y="2270"/>
                  <a:pt x="5451" y="2270"/>
                  <a:pt x="5450" y="2270"/>
                </a:cubicBezTo>
                <a:lnTo>
                  <a:pt x="5450" y="2270"/>
                </a:lnTo>
                <a:cubicBezTo>
                  <a:pt x="5450" y="2270"/>
                  <a:pt x="5454" y="2275"/>
                  <a:pt x="5467" y="2292"/>
                </a:cubicBezTo>
                <a:cubicBezTo>
                  <a:pt x="5463" y="2287"/>
                  <a:pt x="5460" y="2281"/>
                  <a:pt x="5456" y="2276"/>
                </a:cubicBezTo>
                <a:cubicBezTo>
                  <a:pt x="5454" y="2275"/>
                  <a:pt x="5453" y="2273"/>
                  <a:pt x="5451" y="2271"/>
                </a:cubicBezTo>
                <a:lnTo>
                  <a:pt x="5451" y="2271"/>
                </a:lnTo>
                <a:cubicBezTo>
                  <a:pt x="5453" y="2272"/>
                  <a:pt x="5456" y="2276"/>
                  <a:pt x="5459" y="2279"/>
                </a:cubicBezTo>
                <a:cubicBezTo>
                  <a:pt x="5467" y="2292"/>
                  <a:pt x="5477" y="2305"/>
                  <a:pt x="5486" y="2318"/>
                </a:cubicBezTo>
                <a:cubicBezTo>
                  <a:pt x="5518" y="2363"/>
                  <a:pt x="5545" y="2409"/>
                  <a:pt x="5569" y="2456"/>
                </a:cubicBezTo>
                <a:cubicBezTo>
                  <a:pt x="5577" y="2471"/>
                  <a:pt x="5584" y="2485"/>
                  <a:pt x="5590" y="2500"/>
                </a:cubicBezTo>
                <a:cubicBezTo>
                  <a:pt x="5592" y="2504"/>
                  <a:pt x="5595" y="2510"/>
                  <a:pt x="5597" y="2514"/>
                </a:cubicBezTo>
                <a:lnTo>
                  <a:pt x="5598" y="2517"/>
                </a:lnTo>
                <a:lnTo>
                  <a:pt x="5598" y="2517"/>
                </a:lnTo>
                <a:cubicBezTo>
                  <a:pt x="5608" y="2543"/>
                  <a:pt x="5618" y="2568"/>
                  <a:pt x="5627" y="2594"/>
                </a:cubicBezTo>
                <a:cubicBezTo>
                  <a:pt x="5641" y="2642"/>
                  <a:pt x="5654" y="2691"/>
                  <a:pt x="5662" y="2741"/>
                </a:cubicBezTo>
                <a:lnTo>
                  <a:pt x="5662" y="2741"/>
                </a:lnTo>
                <a:cubicBezTo>
                  <a:pt x="5671" y="2810"/>
                  <a:pt x="5671" y="2880"/>
                  <a:pt x="5664" y="2949"/>
                </a:cubicBezTo>
                <a:lnTo>
                  <a:pt x="5664" y="2949"/>
                </a:lnTo>
                <a:cubicBezTo>
                  <a:pt x="5658" y="2986"/>
                  <a:pt x="5650" y="3023"/>
                  <a:pt x="5640" y="3059"/>
                </a:cubicBezTo>
                <a:cubicBezTo>
                  <a:pt x="5634" y="3078"/>
                  <a:pt x="5628" y="3098"/>
                  <a:pt x="5621" y="3117"/>
                </a:cubicBezTo>
                <a:cubicBezTo>
                  <a:pt x="5618" y="3127"/>
                  <a:pt x="5614" y="3137"/>
                  <a:pt x="5611" y="3146"/>
                </a:cubicBezTo>
                <a:cubicBezTo>
                  <a:pt x="5611" y="3146"/>
                  <a:pt x="5611" y="3146"/>
                  <a:pt x="5611" y="3146"/>
                </a:cubicBezTo>
                <a:lnTo>
                  <a:pt x="5611" y="3146"/>
                </a:lnTo>
                <a:cubicBezTo>
                  <a:pt x="5611" y="3146"/>
                  <a:pt x="5610" y="3147"/>
                  <a:pt x="5610" y="3149"/>
                </a:cubicBezTo>
                <a:cubicBezTo>
                  <a:pt x="5592" y="3186"/>
                  <a:pt x="5574" y="3223"/>
                  <a:pt x="5552" y="3259"/>
                </a:cubicBezTo>
                <a:cubicBezTo>
                  <a:pt x="5544" y="3277"/>
                  <a:pt x="5532" y="3292"/>
                  <a:pt x="5522" y="3308"/>
                </a:cubicBezTo>
                <a:cubicBezTo>
                  <a:pt x="5516" y="3317"/>
                  <a:pt x="5510" y="3326"/>
                  <a:pt x="5505" y="3333"/>
                </a:cubicBezTo>
                <a:cubicBezTo>
                  <a:pt x="5499" y="3343"/>
                  <a:pt x="5486" y="3354"/>
                  <a:pt x="5482" y="3364"/>
                </a:cubicBezTo>
                <a:lnTo>
                  <a:pt x="5482" y="3364"/>
                </a:lnTo>
                <a:cubicBezTo>
                  <a:pt x="5482" y="3363"/>
                  <a:pt x="5485" y="3360"/>
                  <a:pt x="5487" y="3357"/>
                </a:cubicBezTo>
                <a:lnTo>
                  <a:pt x="5487" y="3357"/>
                </a:lnTo>
                <a:cubicBezTo>
                  <a:pt x="5486" y="3359"/>
                  <a:pt x="5484" y="3361"/>
                  <a:pt x="5483" y="3363"/>
                </a:cubicBezTo>
                <a:cubicBezTo>
                  <a:pt x="5476" y="3372"/>
                  <a:pt x="5470" y="3379"/>
                  <a:pt x="5463" y="3387"/>
                </a:cubicBezTo>
                <a:cubicBezTo>
                  <a:pt x="5450" y="3402"/>
                  <a:pt x="5436" y="3418"/>
                  <a:pt x="5421" y="3433"/>
                </a:cubicBezTo>
                <a:cubicBezTo>
                  <a:pt x="5391" y="3465"/>
                  <a:pt x="5359" y="3497"/>
                  <a:pt x="5326" y="3526"/>
                </a:cubicBezTo>
                <a:cubicBezTo>
                  <a:pt x="5312" y="3538"/>
                  <a:pt x="5297" y="3551"/>
                  <a:pt x="5282" y="3564"/>
                </a:cubicBezTo>
                <a:cubicBezTo>
                  <a:pt x="5274" y="3572"/>
                  <a:pt x="5266" y="3577"/>
                  <a:pt x="5257" y="3585"/>
                </a:cubicBezTo>
                <a:cubicBezTo>
                  <a:pt x="5253" y="3587"/>
                  <a:pt x="5250" y="3590"/>
                  <a:pt x="5247" y="3593"/>
                </a:cubicBezTo>
                <a:lnTo>
                  <a:pt x="5247" y="3593"/>
                </a:lnTo>
                <a:cubicBezTo>
                  <a:pt x="5215" y="3617"/>
                  <a:pt x="5181" y="3641"/>
                  <a:pt x="5146" y="3664"/>
                </a:cubicBezTo>
                <a:cubicBezTo>
                  <a:pt x="5073" y="3713"/>
                  <a:pt x="4995" y="3756"/>
                  <a:pt x="4916" y="3796"/>
                </a:cubicBezTo>
                <a:cubicBezTo>
                  <a:pt x="4877" y="3816"/>
                  <a:pt x="4837" y="3836"/>
                  <a:pt x="4797" y="3854"/>
                </a:cubicBezTo>
                <a:cubicBezTo>
                  <a:pt x="4779" y="3862"/>
                  <a:pt x="4753" y="3868"/>
                  <a:pt x="4739" y="3880"/>
                </a:cubicBezTo>
                <a:cubicBezTo>
                  <a:pt x="4739" y="3880"/>
                  <a:pt x="4739" y="3880"/>
                  <a:pt x="4739" y="3880"/>
                </a:cubicBezTo>
                <a:cubicBezTo>
                  <a:pt x="4739" y="3880"/>
                  <a:pt x="4742" y="3878"/>
                  <a:pt x="4745" y="3877"/>
                </a:cubicBezTo>
                <a:lnTo>
                  <a:pt x="4745" y="3877"/>
                </a:lnTo>
                <a:cubicBezTo>
                  <a:pt x="4745" y="3877"/>
                  <a:pt x="4744" y="3878"/>
                  <a:pt x="4743" y="3878"/>
                </a:cubicBezTo>
                <a:cubicBezTo>
                  <a:pt x="4730" y="3882"/>
                  <a:pt x="4719" y="3888"/>
                  <a:pt x="4706" y="3892"/>
                </a:cubicBezTo>
                <a:cubicBezTo>
                  <a:pt x="4507" y="3972"/>
                  <a:pt x="4303" y="4036"/>
                  <a:pt x="4096" y="4090"/>
                </a:cubicBezTo>
                <a:cubicBezTo>
                  <a:pt x="3863" y="4149"/>
                  <a:pt x="3627" y="4193"/>
                  <a:pt x="3389" y="4225"/>
                </a:cubicBezTo>
                <a:lnTo>
                  <a:pt x="3430" y="4219"/>
                </a:lnTo>
                <a:lnTo>
                  <a:pt x="3430" y="4219"/>
                </a:lnTo>
                <a:cubicBezTo>
                  <a:pt x="2941" y="4285"/>
                  <a:pt x="2447" y="4301"/>
                  <a:pt x="1954" y="4301"/>
                </a:cubicBezTo>
                <a:cubicBezTo>
                  <a:pt x="1864" y="4301"/>
                  <a:pt x="1774" y="4301"/>
                  <a:pt x="1684" y="4300"/>
                </a:cubicBezTo>
                <a:cubicBezTo>
                  <a:pt x="1520" y="4297"/>
                  <a:pt x="1356" y="4294"/>
                  <a:pt x="1192" y="4291"/>
                </a:cubicBezTo>
                <a:cubicBezTo>
                  <a:pt x="1191" y="4291"/>
                  <a:pt x="1190" y="4291"/>
                  <a:pt x="1190" y="4291"/>
                </a:cubicBezTo>
                <a:cubicBezTo>
                  <a:pt x="1110" y="4291"/>
                  <a:pt x="1034" y="4364"/>
                  <a:pt x="1036" y="4447"/>
                </a:cubicBezTo>
                <a:cubicBezTo>
                  <a:pt x="1041" y="4529"/>
                  <a:pt x="1106" y="4599"/>
                  <a:pt x="1192" y="4602"/>
                </a:cubicBezTo>
                <a:cubicBezTo>
                  <a:pt x="1456" y="4606"/>
                  <a:pt x="1719" y="4611"/>
                  <a:pt x="1983" y="4611"/>
                </a:cubicBezTo>
                <a:cubicBezTo>
                  <a:pt x="2076" y="4611"/>
                  <a:pt x="2168" y="4611"/>
                  <a:pt x="2261" y="4609"/>
                </a:cubicBezTo>
                <a:cubicBezTo>
                  <a:pt x="2615" y="4603"/>
                  <a:pt x="2971" y="4585"/>
                  <a:pt x="3323" y="4543"/>
                </a:cubicBezTo>
                <a:cubicBezTo>
                  <a:pt x="3677" y="4501"/>
                  <a:pt x="4041" y="4435"/>
                  <a:pt x="4389" y="4331"/>
                </a:cubicBezTo>
                <a:cubicBezTo>
                  <a:pt x="4700" y="4238"/>
                  <a:pt x="5013" y="4120"/>
                  <a:pt x="5287" y="3943"/>
                </a:cubicBezTo>
                <a:cubicBezTo>
                  <a:pt x="5415" y="3859"/>
                  <a:pt x="5538" y="3764"/>
                  <a:pt x="5641" y="3652"/>
                </a:cubicBezTo>
                <a:cubicBezTo>
                  <a:pt x="5752" y="3536"/>
                  <a:pt x="5839" y="3403"/>
                  <a:pt x="5900" y="3255"/>
                </a:cubicBezTo>
                <a:cubicBezTo>
                  <a:pt x="6026" y="2954"/>
                  <a:pt x="5991" y="2622"/>
                  <a:pt x="5854" y="2333"/>
                </a:cubicBezTo>
                <a:cubicBezTo>
                  <a:pt x="5716" y="2045"/>
                  <a:pt x="5477" y="1815"/>
                  <a:pt x="5198" y="1675"/>
                </a:cubicBezTo>
                <a:cubicBezTo>
                  <a:pt x="4902" y="1528"/>
                  <a:pt x="4574" y="1469"/>
                  <a:pt x="4246" y="1469"/>
                </a:cubicBezTo>
                <a:cubicBezTo>
                  <a:pt x="4219" y="1469"/>
                  <a:pt x="4193" y="1470"/>
                  <a:pt x="4166" y="1471"/>
                </a:cubicBezTo>
                <a:cubicBezTo>
                  <a:pt x="3818" y="1482"/>
                  <a:pt x="3467" y="1548"/>
                  <a:pt x="3135" y="1650"/>
                </a:cubicBezTo>
                <a:cubicBezTo>
                  <a:pt x="2836" y="1742"/>
                  <a:pt x="2540" y="1868"/>
                  <a:pt x="2265" y="2023"/>
                </a:cubicBezTo>
                <a:lnTo>
                  <a:pt x="2265" y="2023"/>
                </a:lnTo>
                <a:cubicBezTo>
                  <a:pt x="2297" y="1870"/>
                  <a:pt x="2328" y="1716"/>
                  <a:pt x="2359" y="1563"/>
                </a:cubicBezTo>
                <a:cubicBezTo>
                  <a:pt x="2414" y="1286"/>
                  <a:pt x="2463" y="987"/>
                  <a:pt x="2399" y="702"/>
                </a:cubicBezTo>
                <a:cubicBezTo>
                  <a:pt x="2349" y="469"/>
                  <a:pt x="2216" y="253"/>
                  <a:pt x="2019" y="118"/>
                </a:cubicBezTo>
                <a:cubicBezTo>
                  <a:pt x="1905" y="39"/>
                  <a:pt x="1762" y="0"/>
                  <a:pt x="161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28" name="Google Shape;1928;p25"/>
          <p:cNvSpPr txBox="1">
            <a:spLocks noGrp="1"/>
          </p:cNvSpPr>
          <p:nvPr>
            <p:ph type="subTitle" idx="1"/>
          </p:nvPr>
        </p:nvSpPr>
        <p:spPr>
          <a:xfrm>
            <a:off x="2383954" y="188698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25"/>
          <p:cNvSpPr txBox="1">
            <a:spLocks noGrp="1"/>
          </p:cNvSpPr>
          <p:nvPr>
            <p:ph type="subTitle" idx="2"/>
          </p:nvPr>
        </p:nvSpPr>
        <p:spPr>
          <a:xfrm>
            <a:off x="5632058" y="188698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0" name="Google Shape;1930;p25"/>
          <p:cNvSpPr txBox="1">
            <a:spLocks noGrp="1"/>
          </p:cNvSpPr>
          <p:nvPr>
            <p:ph type="subTitle" idx="3"/>
          </p:nvPr>
        </p:nvSpPr>
        <p:spPr>
          <a:xfrm>
            <a:off x="2383954" y="3492956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25"/>
          <p:cNvSpPr txBox="1">
            <a:spLocks noGrp="1"/>
          </p:cNvSpPr>
          <p:nvPr>
            <p:ph type="subTitle" idx="4"/>
          </p:nvPr>
        </p:nvSpPr>
        <p:spPr>
          <a:xfrm>
            <a:off x="5632058" y="3492956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25"/>
          <p:cNvSpPr txBox="1">
            <a:spLocks noGrp="1"/>
          </p:cNvSpPr>
          <p:nvPr>
            <p:ph type="subTitle" idx="5"/>
          </p:nvPr>
        </p:nvSpPr>
        <p:spPr>
          <a:xfrm>
            <a:off x="2383954" y="1533784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33" name="Google Shape;1933;p25"/>
          <p:cNvSpPr txBox="1">
            <a:spLocks noGrp="1"/>
          </p:cNvSpPr>
          <p:nvPr>
            <p:ph type="subTitle" idx="6"/>
          </p:nvPr>
        </p:nvSpPr>
        <p:spPr>
          <a:xfrm>
            <a:off x="2383954" y="3139856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34" name="Google Shape;1934;p25"/>
          <p:cNvSpPr txBox="1">
            <a:spLocks noGrp="1"/>
          </p:cNvSpPr>
          <p:nvPr>
            <p:ph type="subTitle" idx="7"/>
          </p:nvPr>
        </p:nvSpPr>
        <p:spPr>
          <a:xfrm>
            <a:off x="5632054" y="1533784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35" name="Google Shape;1935;p25"/>
          <p:cNvSpPr txBox="1">
            <a:spLocks noGrp="1"/>
          </p:cNvSpPr>
          <p:nvPr>
            <p:ph type="subTitle" idx="8"/>
          </p:nvPr>
        </p:nvSpPr>
        <p:spPr>
          <a:xfrm>
            <a:off x="5632054" y="3139856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936" name="Google Shape;1936;p25"/>
          <p:cNvGrpSpPr/>
          <p:nvPr/>
        </p:nvGrpSpPr>
        <p:grpSpPr>
          <a:xfrm rot="-859545">
            <a:off x="-474132" y="3041268"/>
            <a:ext cx="1296005" cy="2524428"/>
            <a:chOff x="5598657" y="1853000"/>
            <a:chExt cx="678393" cy="1321477"/>
          </a:xfrm>
        </p:grpSpPr>
        <p:sp>
          <p:nvSpPr>
            <p:cNvPr id="1937" name="Google Shape;1937;p25"/>
            <p:cNvSpPr/>
            <p:nvPr/>
          </p:nvSpPr>
          <p:spPr>
            <a:xfrm>
              <a:off x="5636507" y="2515592"/>
              <a:ext cx="640543" cy="652007"/>
            </a:xfrm>
            <a:custGeom>
              <a:avLst/>
              <a:gdLst/>
              <a:ahLst/>
              <a:cxnLst/>
              <a:rect l="l" t="t" r="r" b="b"/>
              <a:pathLst>
                <a:path w="15925" h="16210" extrusionOk="0">
                  <a:moveTo>
                    <a:pt x="3504" y="0"/>
                  </a:moveTo>
                  <a:cubicBezTo>
                    <a:pt x="3103" y="0"/>
                    <a:pt x="2308" y="471"/>
                    <a:pt x="1527" y="1199"/>
                  </a:cubicBezTo>
                  <a:cubicBezTo>
                    <a:pt x="572" y="2089"/>
                    <a:pt x="0" y="3028"/>
                    <a:pt x="249" y="3295"/>
                  </a:cubicBezTo>
                  <a:cubicBezTo>
                    <a:pt x="258" y="3304"/>
                    <a:pt x="267" y="3313"/>
                    <a:pt x="277" y="3318"/>
                  </a:cubicBezTo>
                  <a:lnTo>
                    <a:pt x="274" y="3321"/>
                  </a:lnTo>
                  <a:lnTo>
                    <a:pt x="12258" y="16176"/>
                  </a:lnTo>
                  <a:lnTo>
                    <a:pt x="12264" y="16170"/>
                  </a:lnTo>
                  <a:cubicBezTo>
                    <a:pt x="12299" y="16197"/>
                    <a:pt x="12348" y="16210"/>
                    <a:pt x="12407" y="16210"/>
                  </a:cubicBezTo>
                  <a:cubicBezTo>
                    <a:pt x="12778" y="16210"/>
                    <a:pt x="13577" y="15718"/>
                    <a:pt x="14376" y="14973"/>
                  </a:cubicBezTo>
                  <a:cubicBezTo>
                    <a:pt x="15330" y="14082"/>
                    <a:pt x="15925" y="13167"/>
                    <a:pt x="15702" y="12928"/>
                  </a:cubicBezTo>
                  <a:cubicBezTo>
                    <a:pt x="15694" y="12921"/>
                    <a:pt x="15686" y="12914"/>
                    <a:pt x="15677" y="12908"/>
                  </a:cubicBezTo>
                  <a:lnTo>
                    <a:pt x="3733" y="96"/>
                  </a:lnTo>
                  <a:lnTo>
                    <a:pt x="3729" y="101"/>
                  </a:lnTo>
                  <a:cubicBezTo>
                    <a:pt x="3722" y="91"/>
                    <a:pt x="3714" y="81"/>
                    <a:pt x="3707" y="72"/>
                  </a:cubicBezTo>
                  <a:cubicBezTo>
                    <a:pt x="3662" y="23"/>
                    <a:pt x="3592" y="0"/>
                    <a:pt x="3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5629146" y="2522471"/>
              <a:ext cx="640503" cy="652007"/>
            </a:xfrm>
            <a:custGeom>
              <a:avLst/>
              <a:gdLst/>
              <a:ahLst/>
              <a:cxnLst/>
              <a:rect l="l" t="t" r="r" b="b"/>
              <a:pathLst>
                <a:path w="15924" h="16210" extrusionOk="0">
                  <a:moveTo>
                    <a:pt x="3503" y="0"/>
                  </a:moveTo>
                  <a:cubicBezTo>
                    <a:pt x="3103" y="0"/>
                    <a:pt x="2307" y="471"/>
                    <a:pt x="1526" y="1199"/>
                  </a:cubicBezTo>
                  <a:cubicBezTo>
                    <a:pt x="572" y="2090"/>
                    <a:pt x="1" y="3028"/>
                    <a:pt x="249" y="3296"/>
                  </a:cubicBezTo>
                  <a:cubicBezTo>
                    <a:pt x="258" y="3304"/>
                    <a:pt x="267" y="3311"/>
                    <a:pt x="277" y="3319"/>
                  </a:cubicBezTo>
                  <a:lnTo>
                    <a:pt x="274" y="3321"/>
                  </a:lnTo>
                  <a:lnTo>
                    <a:pt x="12257" y="16176"/>
                  </a:lnTo>
                  <a:lnTo>
                    <a:pt x="12264" y="16171"/>
                  </a:lnTo>
                  <a:cubicBezTo>
                    <a:pt x="12299" y="16197"/>
                    <a:pt x="12348" y="16210"/>
                    <a:pt x="12407" y="16210"/>
                  </a:cubicBezTo>
                  <a:cubicBezTo>
                    <a:pt x="12776" y="16210"/>
                    <a:pt x="13576" y="15718"/>
                    <a:pt x="14375" y="14973"/>
                  </a:cubicBezTo>
                  <a:cubicBezTo>
                    <a:pt x="15331" y="14083"/>
                    <a:pt x="15923" y="13167"/>
                    <a:pt x="15700" y="12928"/>
                  </a:cubicBezTo>
                  <a:cubicBezTo>
                    <a:pt x="15693" y="12921"/>
                    <a:pt x="15686" y="12914"/>
                    <a:pt x="15677" y="12908"/>
                  </a:cubicBezTo>
                  <a:lnTo>
                    <a:pt x="3733" y="97"/>
                  </a:lnTo>
                  <a:lnTo>
                    <a:pt x="3728" y="101"/>
                  </a:lnTo>
                  <a:cubicBezTo>
                    <a:pt x="3722" y="91"/>
                    <a:pt x="3715" y="81"/>
                    <a:pt x="3706" y="72"/>
                  </a:cubicBezTo>
                  <a:cubicBezTo>
                    <a:pt x="3661" y="24"/>
                    <a:pt x="3592" y="0"/>
                    <a:pt x="3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5675041" y="2563739"/>
              <a:ext cx="542642" cy="552818"/>
            </a:xfrm>
            <a:custGeom>
              <a:avLst/>
              <a:gdLst/>
              <a:ahLst/>
              <a:cxnLst/>
              <a:rect l="l" t="t" r="r" b="b"/>
              <a:pathLst>
                <a:path w="13491" h="13744" extrusionOk="0">
                  <a:moveTo>
                    <a:pt x="3460" y="0"/>
                  </a:moveTo>
                  <a:lnTo>
                    <a:pt x="2772" y="997"/>
                  </a:lnTo>
                  <a:cubicBezTo>
                    <a:pt x="2274" y="1600"/>
                    <a:pt x="1702" y="2137"/>
                    <a:pt x="1068" y="2595"/>
                  </a:cubicBezTo>
                  <a:lnTo>
                    <a:pt x="1" y="3225"/>
                  </a:lnTo>
                  <a:lnTo>
                    <a:pt x="9824" y="13710"/>
                  </a:lnTo>
                  <a:lnTo>
                    <a:pt x="9829" y="13704"/>
                  </a:lnTo>
                  <a:cubicBezTo>
                    <a:pt x="9865" y="13731"/>
                    <a:pt x="9914" y="13744"/>
                    <a:pt x="9973" y="13744"/>
                  </a:cubicBezTo>
                  <a:cubicBezTo>
                    <a:pt x="10343" y="13744"/>
                    <a:pt x="11141" y="13253"/>
                    <a:pt x="11942" y="12507"/>
                  </a:cubicBezTo>
                  <a:cubicBezTo>
                    <a:pt x="12896" y="11617"/>
                    <a:pt x="13490" y="10702"/>
                    <a:pt x="13267" y="10463"/>
                  </a:cubicBezTo>
                  <a:cubicBezTo>
                    <a:pt x="13260" y="10455"/>
                    <a:pt x="13251" y="10448"/>
                    <a:pt x="13243" y="10442"/>
                  </a:cubicBezTo>
                  <a:lnTo>
                    <a:pt x="3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5803955" y="2711197"/>
              <a:ext cx="287068" cy="272347"/>
            </a:xfrm>
            <a:custGeom>
              <a:avLst/>
              <a:gdLst/>
              <a:ahLst/>
              <a:cxnLst/>
              <a:rect l="l" t="t" r="r" b="b"/>
              <a:pathLst>
                <a:path w="7137" h="6771" extrusionOk="0">
                  <a:moveTo>
                    <a:pt x="872" y="0"/>
                  </a:moveTo>
                  <a:cubicBezTo>
                    <a:pt x="725" y="0"/>
                    <a:pt x="606" y="38"/>
                    <a:pt x="521" y="117"/>
                  </a:cubicBezTo>
                  <a:cubicBezTo>
                    <a:pt x="0" y="602"/>
                    <a:pt x="942" y="2460"/>
                    <a:pt x="2624" y="4265"/>
                  </a:cubicBezTo>
                  <a:cubicBezTo>
                    <a:pt x="4033" y="5775"/>
                    <a:pt x="5514" y="6770"/>
                    <a:pt x="6265" y="6770"/>
                  </a:cubicBezTo>
                  <a:cubicBezTo>
                    <a:pt x="6411" y="6770"/>
                    <a:pt x="6529" y="6733"/>
                    <a:pt x="6614" y="6653"/>
                  </a:cubicBezTo>
                  <a:cubicBezTo>
                    <a:pt x="7137" y="6167"/>
                    <a:pt x="6194" y="4311"/>
                    <a:pt x="4512" y="2505"/>
                  </a:cubicBezTo>
                  <a:cubicBezTo>
                    <a:pt x="3104" y="995"/>
                    <a:pt x="1623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6024900" y="2938295"/>
              <a:ext cx="153891" cy="144479"/>
            </a:xfrm>
            <a:custGeom>
              <a:avLst/>
              <a:gdLst/>
              <a:ahLst/>
              <a:cxnLst/>
              <a:rect l="l" t="t" r="r" b="b"/>
              <a:pathLst>
                <a:path w="3826" h="3592" extrusionOk="0">
                  <a:moveTo>
                    <a:pt x="3491" y="0"/>
                  </a:moveTo>
                  <a:cubicBezTo>
                    <a:pt x="2048" y="2603"/>
                    <a:pt x="74" y="3203"/>
                    <a:pt x="0" y="3218"/>
                  </a:cubicBezTo>
                  <a:lnTo>
                    <a:pt x="325" y="3592"/>
                  </a:lnTo>
                  <a:cubicBezTo>
                    <a:pt x="383" y="3580"/>
                    <a:pt x="1138" y="3437"/>
                    <a:pt x="2248" y="2402"/>
                  </a:cubicBezTo>
                  <a:cubicBezTo>
                    <a:pt x="2776" y="1910"/>
                    <a:pt x="3303" y="1326"/>
                    <a:pt x="3825" y="384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6047465" y="2961383"/>
              <a:ext cx="153811" cy="144519"/>
            </a:xfrm>
            <a:custGeom>
              <a:avLst/>
              <a:gdLst/>
              <a:ahLst/>
              <a:cxnLst/>
              <a:rect l="l" t="t" r="r" b="b"/>
              <a:pathLst>
                <a:path w="3824" h="3593" extrusionOk="0">
                  <a:moveTo>
                    <a:pt x="3490" y="0"/>
                  </a:moveTo>
                  <a:cubicBezTo>
                    <a:pt x="2047" y="2604"/>
                    <a:pt x="74" y="3204"/>
                    <a:pt x="0" y="3218"/>
                  </a:cubicBezTo>
                  <a:lnTo>
                    <a:pt x="324" y="3592"/>
                  </a:lnTo>
                  <a:cubicBezTo>
                    <a:pt x="382" y="3581"/>
                    <a:pt x="1137" y="3437"/>
                    <a:pt x="2247" y="2402"/>
                  </a:cubicBezTo>
                  <a:cubicBezTo>
                    <a:pt x="2775" y="1910"/>
                    <a:pt x="3302" y="1326"/>
                    <a:pt x="3824" y="385"/>
                  </a:cubicBezTo>
                  <a:lnTo>
                    <a:pt x="3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5686866" y="2575645"/>
              <a:ext cx="153811" cy="144519"/>
            </a:xfrm>
            <a:custGeom>
              <a:avLst/>
              <a:gdLst/>
              <a:ahLst/>
              <a:cxnLst/>
              <a:rect l="l" t="t" r="r" b="b"/>
              <a:pathLst>
                <a:path w="3824" h="3593" extrusionOk="0">
                  <a:moveTo>
                    <a:pt x="3491" y="1"/>
                  </a:moveTo>
                  <a:cubicBezTo>
                    <a:pt x="2047" y="2604"/>
                    <a:pt x="74" y="3204"/>
                    <a:pt x="0" y="3218"/>
                  </a:cubicBezTo>
                  <a:lnTo>
                    <a:pt x="324" y="3592"/>
                  </a:lnTo>
                  <a:cubicBezTo>
                    <a:pt x="383" y="3581"/>
                    <a:pt x="1137" y="3437"/>
                    <a:pt x="2247" y="2402"/>
                  </a:cubicBezTo>
                  <a:cubicBezTo>
                    <a:pt x="2776" y="1910"/>
                    <a:pt x="3303" y="1326"/>
                    <a:pt x="3824" y="385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5709391" y="2598733"/>
              <a:ext cx="153851" cy="144519"/>
            </a:xfrm>
            <a:custGeom>
              <a:avLst/>
              <a:gdLst/>
              <a:ahLst/>
              <a:cxnLst/>
              <a:rect l="l" t="t" r="r" b="b"/>
              <a:pathLst>
                <a:path w="3825" h="3593" extrusionOk="0">
                  <a:moveTo>
                    <a:pt x="3491" y="1"/>
                  </a:moveTo>
                  <a:cubicBezTo>
                    <a:pt x="2048" y="2604"/>
                    <a:pt x="73" y="3204"/>
                    <a:pt x="0" y="3220"/>
                  </a:cubicBezTo>
                  <a:lnTo>
                    <a:pt x="324" y="3593"/>
                  </a:lnTo>
                  <a:cubicBezTo>
                    <a:pt x="383" y="3581"/>
                    <a:pt x="1137" y="3437"/>
                    <a:pt x="2246" y="2403"/>
                  </a:cubicBezTo>
                  <a:cubicBezTo>
                    <a:pt x="2776" y="1910"/>
                    <a:pt x="3303" y="1326"/>
                    <a:pt x="3825" y="385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5629146" y="2522471"/>
              <a:ext cx="159160" cy="135469"/>
            </a:xfrm>
            <a:custGeom>
              <a:avLst/>
              <a:gdLst/>
              <a:ahLst/>
              <a:cxnLst/>
              <a:rect l="l" t="t" r="r" b="b"/>
              <a:pathLst>
                <a:path w="3957" h="3368" extrusionOk="0">
                  <a:moveTo>
                    <a:pt x="3503" y="0"/>
                  </a:moveTo>
                  <a:cubicBezTo>
                    <a:pt x="3103" y="0"/>
                    <a:pt x="2307" y="470"/>
                    <a:pt x="1526" y="1199"/>
                  </a:cubicBezTo>
                  <a:cubicBezTo>
                    <a:pt x="572" y="2088"/>
                    <a:pt x="1" y="3028"/>
                    <a:pt x="249" y="3296"/>
                  </a:cubicBezTo>
                  <a:cubicBezTo>
                    <a:pt x="295" y="3344"/>
                    <a:pt x="364" y="3367"/>
                    <a:pt x="452" y="3367"/>
                  </a:cubicBezTo>
                  <a:cubicBezTo>
                    <a:pt x="852" y="3367"/>
                    <a:pt x="1649" y="2897"/>
                    <a:pt x="2430" y="2169"/>
                  </a:cubicBezTo>
                  <a:cubicBezTo>
                    <a:pt x="3385" y="1278"/>
                    <a:pt x="3956" y="340"/>
                    <a:pt x="3706" y="72"/>
                  </a:cubicBezTo>
                  <a:cubicBezTo>
                    <a:pt x="3661" y="24"/>
                    <a:pt x="3592" y="0"/>
                    <a:pt x="3503" y="0"/>
                  </a:cubicBez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5599381" y="2468692"/>
              <a:ext cx="166521" cy="161694"/>
            </a:xfrm>
            <a:custGeom>
              <a:avLst/>
              <a:gdLst/>
              <a:ahLst/>
              <a:cxnLst/>
              <a:rect l="l" t="t" r="r" b="b"/>
              <a:pathLst>
                <a:path w="4140" h="4020" extrusionOk="0">
                  <a:moveTo>
                    <a:pt x="517" y="0"/>
                  </a:moveTo>
                  <a:lnTo>
                    <a:pt x="1" y="629"/>
                  </a:lnTo>
                  <a:lnTo>
                    <a:pt x="1441" y="3988"/>
                  </a:lnTo>
                  <a:lnTo>
                    <a:pt x="1451" y="3978"/>
                  </a:lnTo>
                  <a:cubicBezTo>
                    <a:pt x="1451" y="3991"/>
                    <a:pt x="1454" y="4001"/>
                    <a:pt x="1462" y="4008"/>
                  </a:cubicBezTo>
                  <a:cubicBezTo>
                    <a:pt x="1468" y="4016"/>
                    <a:pt x="1479" y="4019"/>
                    <a:pt x="1494" y="4019"/>
                  </a:cubicBezTo>
                  <a:cubicBezTo>
                    <a:pt x="1654" y="4019"/>
                    <a:pt x="2255" y="3575"/>
                    <a:pt x="2911" y="2963"/>
                  </a:cubicBezTo>
                  <a:cubicBezTo>
                    <a:pt x="3627" y="2296"/>
                    <a:pt x="4140" y="1680"/>
                    <a:pt x="4055" y="1589"/>
                  </a:cubicBezTo>
                  <a:cubicBezTo>
                    <a:pt x="4049" y="1582"/>
                    <a:pt x="4039" y="1579"/>
                    <a:pt x="4026" y="1579"/>
                  </a:cubicBezTo>
                  <a:lnTo>
                    <a:pt x="4026" y="1578"/>
                  </a:lnTo>
                  <a:lnTo>
                    <a:pt x="4036" y="156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5598657" y="2475289"/>
              <a:ext cx="166481" cy="161694"/>
            </a:xfrm>
            <a:custGeom>
              <a:avLst/>
              <a:gdLst/>
              <a:ahLst/>
              <a:cxnLst/>
              <a:rect l="l" t="t" r="r" b="b"/>
              <a:pathLst>
                <a:path w="4139" h="4020" extrusionOk="0">
                  <a:moveTo>
                    <a:pt x="517" y="0"/>
                  </a:moveTo>
                  <a:lnTo>
                    <a:pt x="0" y="629"/>
                  </a:lnTo>
                  <a:lnTo>
                    <a:pt x="1442" y="3988"/>
                  </a:lnTo>
                  <a:lnTo>
                    <a:pt x="1451" y="3978"/>
                  </a:lnTo>
                  <a:cubicBezTo>
                    <a:pt x="1451" y="3991"/>
                    <a:pt x="1454" y="4001"/>
                    <a:pt x="1461" y="4008"/>
                  </a:cubicBezTo>
                  <a:cubicBezTo>
                    <a:pt x="1468" y="4016"/>
                    <a:pt x="1479" y="4019"/>
                    <a:pt x="1493" y="4019"/>
                  </a:cubicBezTo>
                  <a:cubicBezTo>
                    <a:pt x="1653" y="4019"/>
                    <a:pt x="2254" y="3575"/>
                    <a:pt x="2911" y="2963"/>
                  </a:cubicBezTo>
                  <a:cubicBezTo>
                    <a:pt x="3627" y="2296"/>
                    <a:pt x="4139" y="1680"/>
                    <a:pt x="4055" y="1589"/>
                  </a:cubicBezTo>
                  <a:cubicBezTo>
                    <a:pt x="4048" y="1582"/>
                    <a:pt x="4038" y="1579"/>
                    <a:pt x="4025" y="1579"/>
                  </a:cubicBezTo>
                  <a:lnTo>
                    <a:pt x="4027" y="1579"/>
                  </a:lnTo>
                  <a:lnTo>
                    <a:pt x="4035" y="156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5907811" y="2917781"/>
              <a:ext cx="106187" cy="113910"/>
            </a:xfrm>
            <a:custGeom>
              <a:avLst/>
              <a:gdLst/>
              <a:ahLst/>
              <a:cxnLst/>
              <a:rect l="l" t="t" r="r" b="b"/>
              <a:pathLst>
                <a:path w="2640" h="2832" extrusionOk="0">
                  <a:moveTo>
                    <a:pt x="0" y="1"/>
                  </a:moveTo>
                  <a:cubicBezTo>
                    <a:pt x="393" y="516"/>
                    <a:pt x="822" y="998"/>
                    <a:pt x="1261" y="1471"/>
                  </a:cubicBezTo>
                  <a:cubicBezTo>
                    <a:pt x="1702" y="1943"/>
                    <a:pt x="2153" y="2405"/>
                    <a:pt x="2639" y="2831"/>
                  </a:cubicBezTo>
                  <a:cubicBezTo>
                    <a:pt x="2248" y="2316"/>
                    <a:pt x="1818" y="1834"/>
                    <a:pt x="1379" y="1361"/>
                  </a:cubicBezTo>
                  <a:cubicBezTo>
                    <a:pt x="937" y="890"/>
                    <a:pt x="486" y="42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5629428" y="2538881"/>
              <a:ext cx="27311" cy="67332"/>
            </a:xfrm>
            <a:custGeom>
              <a:avLst/>
              <a:gdLst/>
              <a:ahLst/>
              <a:cxnLst/>
              <a:rect l="l" t="t" r="r" b="b"/>
              <a:pathLst>
                <a:path w="679" h="1674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302"/>
                    <a:pt x="152" y="587"/>
                    <a:pt x="264" y="867"/>
                  </a:cubicBezTo>
                  <a:cubicBezTo>
                    <a:pt x="381" y="1148"/>
                    <a:pt x="506" y="1420"/>
                    <a:pt x="679" y="1673"/>
                  </a:cubicBezTo>
                  <a:cubicBezTo>
                    <a:pt x="625" y="1372"/>
                    <a:pt x="527" y="1087"/>
                    <a:pt x="415" y="807"/>
                  </a:cubicBezTo>
                  <a:cubicBezTo>
                    <a:pt x="300" y="526"/>
                    <a:pt x="173" y="25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5672668" y="2673990"/>
              <a:ext cx="97338" cy="104418"/>
            </a:xfrm>
            <a:custGeom>
              <a:avLst/>
              <a:gdLst/>
              <a:ahLst/>
              <a:cxnLst/>
              <a:rect l="l" t="t" r="r" b="b"/>
              <a:pathLst>
                <a:path w="2420" h="2596" extrusionOk="0">
                  <a:moveTo>
                    <a:pt x="1" y="1"/>
                  </a:moveTo>
                  <a:lnTo>
                    <a:pt x="1" y="1"/>
                  </a:lnTo>
                  <a:cubicBezTo>
                    <a:pt x="356" y="477"/>
                    <a:pt x="748" y="919"/>
                    <a:pt x="1150" y="1353"/>
                  </a:cubicBezTo>
                  <a:cubicBezTo>
                    <a:pt x="1555" y="1785"/>
                    <a:pt x="1969" y="2208"/>
                    <a:pt x="2420" y="2595"/>
                  </a:cubicBezTo>
                  <a:cubicBezTo>
                    <a:pt x="2064" y="2120"/>
                    <a:pt x="1671" y="1677"/>
                    <a:pt x="1268" y="1242"/>
                  </a:cubicBezTo>
                  <a:cubicBezTo>
                    <a:pt x="864" y="811"/>
                    <a:pt x="450" y="38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6099151" y="3131486"/>
              <a:ext cx="57880" cy="28799"/>
            </a:xfrm>
            <a:custGeom>
              <a:avLst/>
              <a:gdLst/>
              <a:ahLst/>
              <a:cxnLst/>
              <a:rect l="l" t="t" r="r" b="b"/>
              <a:pathLst>
                <a:path w="1439" h="716" extrusionOk="0">
                  <a:moveTo>
                    <a:pt x="0" y="1"/>
                  </a:moveTo>
                  <a:cubicBezTo>
                    <a:pt x="146" y="242"/>
                    <a:pt x="326" y="460"/>
                    <a:pt x="513" y="668"/>
                  </a:cubicBezTo>
                  <a:cubicBezTo>
                    <a:pt x="580" y="701"/>
                    <a:pt x="651" y="716"/>
                    <a:pt x="722" y="716"/>
                  </a:cubicBezTo>
                  <a:cubicBezTo>
                    <a:pt x="891" y="716"/>
                    <a:pt x="1063" y="635"/>
                    <a:pt x="1189" y="529"/>
                  </a:cubicBezTo>
                  <a:cubicBezTo>
                    <a:pt x="1290" y="445"/>
                    <a:pt x="1373" y="342"/>
                    <a:pt x="1438" y="229"/>
                  </a:cubicBezTo>
                  <a:lnTo>
                    <a:pt x="1438" y="229"/>
                  </a:lnTo>
                  <a:cubicBezTo>
                    <a:pt x="1350" y="288"/>
                    <a:pt x="1268" y="352"/>
                    <a:pt x="1178" y="405"/>
                  </a:cubicBezTo>
                  <a:cubicBezTo>
                    <a:pt x="1047" y="484"/>
                    <a:pt x="898" y="550"/>
                    <a:pt x="746" y="553"/>
                  </a:cubicBezTo>
                  <a:cubicBezTo>
                    <a:pt x="741" y="553"/>
                    <a:pt x="736" y="553"/>
                    <a:pt x="732" y="553"/>
                  </a:cubicBezTo>
                  <a:cubicBezTo>
                    <a:pt x="690" y="553"/>
                    <a:pt x="648" y="548"/>
                    <a:pt x="609" y="535"/>
                  </a:cubicBezTo>
                  <a:lnTo>
                    <a:pt x="609" y="535"/>
                  </a:lnTo>
                  <a:cubicBezTo>
                    <a:pt x="420" y="341"/>
                    <a:pt x="223" y="15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5712730" y="1853000"/>
              <a:ext cx="540671" cy="1273203"/>
            </a:xfrm>
            <a:custGeom>
              <a:avLst/>
              <a:gdLst/>
              <a:ahLst/>
              <a:cxnLst/>
              <a:rect l="l" t="t" r="r" b="b"/>
              <a:pathLst>
                <a:path w="13442" h="31654" extrusionOk="0">
                  <a:moveTo>
                    <a:pt x="13441" y="0"/>
                  </a:moveTo>
                  <a:lnTo>
                    <a:pt x="10219" y="3497"/>
                  </a:lnTo>
                  <a:lnTo>
                    <a:pt x="1" y="30846"/>
                  </a:lnTo>
                  <a:lnTo>
                    <a:pt x="1104" y="31380"/>
                  </a:lnTo>
                  <a:lnTo>
                    <a:pt x="2761" y="30693"/>
                  </a:lnTo>
                  <a:lnTo>
                    <a:pt x="3233" y="31653"/>
                  </a:lnTo>
                  <a:lnTo>
                    <a:pt x="13294" y="4277"/>
                  </a:lnTo>
                  <a:lnTo>
                    <a:pt x="13235" y="3624"/>
                  </a:lnTo>
                  <a:lnTo>
                    <a:pt x="12342" y="4048"/>
                  </a:lnTo>
                  <a:lnTo>
                    <a:pt x="12156" y="3359"/>
                  </a:lnTo>
                  <a:lnTo>
                    <a:pt x="11285" y="3745"/>
                  </a:lnTo>
                  <a:lnTo>
                    <a:pt x="134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6144241" y="1856701"/>
              <a:ext cx="128028" cy="233411"/>
            </a:xfrm>
            <a:custGeom>
              <a:avLst/>
              <a:gdLst/>
              <a:ahLst/>
              <a:cxnLst/>
              <a:rect l="l" t="t" r="r" b="b"/>
              <a:pathLst>
                <a:path w="3183" h="5803" extrusionOk="0">
                  <a:moveTo>
                    <a:pt x="2571" y="1"/>
                  </a:moveTo>
                  <a:lnTo>
                    <a:pt x="1795" y="1096"/>
                  </a:lnTo>
                  <a:lnTo>
                    <a:pt x="0" y="3627"/>
                  </a:lnTo>
                  <a:cubicBezTo>
                    <a:pt x="0" y="3627"/>
                    <a:pt x="359" y="5064"/>
                    <a:pt x="344" y="5149"/>
                  </a:cubicBezTo>
                  <a:cubicBezTo>
                    <a:pt x="329" y="5234"/>
                    <a:pt x="1719" y="5803"/>
                    <a:pt x="1719" y="5803"/>
                  </a:cubicBezTo>
                  <a:lnTo>
                    <a:pt x="3077" y="4407"/>
                  </a:lnTo>
                  <a:lnTo>
                    <a:pt x="3146" y="1635"/>
                  </a:lnTo>
                  <a:lnTo>
                    <a:pt x="3182" y="18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5734651" y="1980909"/>
              <a:ext cx="533391" cy="1154265"/>
            </a:xfrm>
            <a:custGeom>
              <a:avLst/>
              <a:gdLst/>
              <a:ahLst/>
              <a:cxnLst/>
              <a:rect l="l" t="t" r="r" b="b"/>
              <a:pathLst>
                <a:path w="13261" h="28697" extrusionOk="0">
                  <a:moveTo>
                    <a:pt x="11097" y="1"/>
                  </a:moveTo>
                  <a:lnTo>
                    <a:pt x="10183" y="539"/>
                  </a:lnTo>
                  <a:lnTo>
                    <a:pt x="1" y="27859"/>
                  </a:lnTo>
                  <a:lnTo>
                    <a:pt x="1132" y="27745"/>
                  </a:lnTo>
                  <a:lnTo>
                    <a:pt x="2637" y="28155"/>
                  </a:lnTo>
                  <a:lnTo>
                    <a:pt x="3198" y="28696"/>
                  </a:lnTo>
                  <a:lnTo>
                    <a:pt x="13260" y="1319"/>
                  </a:lnTo>
                  <a:lnTo>
                    <a:pt x="13201" y="666"/>
                  </a:lnTo>
                  <a:lnTo>
                    <a:pt x="12308" y="1091"/>
                  </a:lnTo>
                  <a:lnTo>
                    <a:pt x="12122" y="402"/>
                  </a:lnTo>
                  <a:lnTo>
                    <a:pt x="11250" y="788"/>
                  </a:lnTo>
                  <a:lnTo>
                    <a:pt x="11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5734651" y="3096894"/>
              <a:ext cx="128149" cy="37688"/>
            </a:xfrm>
            <a:custGeom>
              <a:avLst/>
              <a:gdLst/>
              <a:ahLst/>
              <a:cxnLst/>
              <a:rect l="l" t="t" r="r" b="b"/>
              <a:pathLst>
                <a:path w="3186" h="937" extrusionOk="0">
                  <a:moveTo>
                    <a:pt x="1132" y="0"/>
                  </a:moveTo>
                  <a:lnTo>
                    <a:pt x="1" y="114"/>
                  </a:lnTo>
                  <a:lnTo>
                    <a:pt x="801" y="543"/>
                  </a:lnTo>
                  <a:lnTo>
                    <a:pt x="2085" y="885"/>
                  </a:lnTo>
                  <a:lnTo>
                    <a:pt x="3185" y="937"/>
                  </a:lnTo>
                  <a:lnTo>
                    <a:pt x="3185" y="937"/>
                  </a:lnTo>
                  <a:lnTo>
                    <a:pt x="2637" y="410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5771174" y="3108116"/>
              <a:ext cx="56834" cy="15325"/>
            </a:xfrm>
            <a:custGeom>
              <a:avLst/>
              <a:gdLst/>
              <a:ahLst/>
              <a:cxnLst/>
              <a:rect l="l" t="t" r="r" b="b"/>
              <a:pathLst>
                <a:path w="1413" h="381" extrusionOk="0">
                  <a:moveTo>
                    <a:pt x="124" y="0"/>
                  </a:moveTo>
                  <a:cubicBezTo>
                    <a:pt x="67" y="0"/>
                    <a:pt x="31" y="8"/>
                    <a:pt x="24" y="23"/>
                  </a:cubicBezTo>
                  <a:cubicBezTo>
                    <a:pt x="1" y="72"/>
                    <a:pt x="287" y="186"/>
                    <a:pt x="664" y="279"/>
                  </a:cubicBezTo>
                  <a:cubicBezTo>
                    <a:pt x="928" y="344"/>
                    <a:pt x="1165" y="380"/>
                    <a:pt x="1292" y="380"/>
                  </a:cubicBezTo>
                  <a:cubicBezTo>
                    <a:pt x="1348" y="380"/>
                    <a:pt x="1383" y="373"/>
                    <a:pt x="1390" y="359"/>
                  </a:cubicBezTo>
                  <a:cubicBezTo>
                    <a:pt x="1413" y="308"/>
                    <a:pt x="1126" y="195"/>
                    <a:pt x="749" y="101"/>
                  </a:cubicBezTo>
                  <a:cubicBezTo>
                    <a:pt x="488" y="37"/>
                    <a:pt x="25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6216401" y="1854810"/>
              <a:ext cx="55909" cy="57438"/>
            </a:xfrm>
            <a:custGeom>
              <a:avLst/>
              <a:gdLst/>
              <a:ahLst/>
              <a:cxnLst/>
              <a:rect l="l" t="t" r="r" b="b"/>
              <a:pathLst>
                <a:path w="1390" h="1428" extrusionOk="0">
                  <a:moveTo>
                    <a:pt x="965" y="0"/>
                  </a:moveTo>
                  <a:cubicBezTo>
                    <a:pt x="851" y="0"/>
                    <a:pt x="777" y="48"/>
                    <a:pt x="777" y="48"/>
                  </a:cubicBezTo>
                  <a:lnTo>
                    <a:pt x="1" y="1143"/>
                  </a:lnTo>
                  <a:cubicBezTo>
                    <a:pt x="130" y="1112"/>
                    <a:pt x="254" y="1100"/>
                    <a:pt x="369" y="1100"/>
                  </a:cubicBezTo>
                  <a:cubicBezTo>
                    <a:pt x="959" y="1100"/>
                    <a:pt x="1352" y="1428"/>
                    <a:pt x="1352" y="1428"/>
                  </a:cubicBezTo>
                  <a:lnTo>
                    <a:pt x="1390" y="236"/>
                  </a:lnTo>
                  <a:cubicBezTo>
                    <a:pt x="1233" y="48"/>
                    <a:pt x="108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6061422" y="2036417"/>
              <a:ext cx="176376" cy="456606"/>
            </a:xfrm>
            <a:custGeom>
              <a:avLst/>
              <a:gdLst/>
              <a:ahLst/>
              <a:cxnLst/>
              <a:rect l="l" t="t" r="r" b="b"/>
              <a:pathLst>
                <a:path w="4385" h="11352" extrusionOk="0">
                  <a:moveTo>
                    <a:pt x="4385" y="1"/>
                  </a:moveTo>
                  <a:cubicBezTo>
                    <a:pt x="3986" y="935"/>
                    <a:pt x="3605" y="1874"/>
                    <a:pt x="3227" y="2814"/>
                  </a:cubicBezTo>
                  <a:lnTo>
                    <a:pt x="2111" y="5645"/>
                  </a:lnTo>
                  <a:lnTo>
                    <a:pt x="1033" y="8490"/>
                  </a:lnTo>
                  <a:cubicBezTo>
                    <a:pt x="682" y="9441"/>
                    <a:pt x="333" y="10393"/>
                    <a:pt x="0" y="11352"/>
                  </a:cubicBezTo>
                  <a:cubicBezTo>
                    <a:pt x="399" y="10419"/>
                    <a:pt x="780" y="9480"/>
                    <a:pt x="1159" y="8538"/>
                  </a:cubicBezTo>
                  <a:lnTo>
                    <a:pt x="2274" y="5708"/>
                  </a:lnTo>
                  <a:lnTo>
                    <a:pt x="3352" y="2863"/>
                  </a:lnTo>
                  <a:cubicBezTo>
                    <a:pt x="3704" y="1912"/>
                    <a:pt x="4054" y="961"/>
                    <a:pt x="4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5948034" y="2546403"/>
              <a:ext cx="91265" cy="236911"/>
            </a:xfrm>
            <a:custGeom>
              <a:avLst/>
              <a:gdLst/>
              <a:ahLst/>
              <a:cxnLst/>
              <a:rect l="l" t="t" r="r" b="b"/>
              <a:pathLst>
                <a:path w="2269" h="5890" extrusionOk="0">
                  <a:moveTo>
                    <a:pt x="2268" y="1"/>
                  </a:moveTo>
                  <a:cubicBezTo>
                    <a:pt x="2045" y="479"/>
                    <a:pt x="1841" y="964"/>
                    <a:pt x="1639" y="1450"/>
                  </a:cubicBezTo>
                  <a:cubicBezTo>
                    <a:pt x="1436" y="1935"/>
                    <a:pt x="1249" y="2426"/>
                    <a:pt x="1054" y="2914"/>
                  </a:cubicBezTo>
                  <a:cubicBezTo>
                    <a:pt x="871" y="3407"/>
                    <a:pt x="681" y="3898"/>
                    <a:pt x="505" y="4393"/>
                  </a:cubicBezTo>
                  <a:cubicBezTo>
                    <a:pt x="328" y="4888"/>
                    <a:pt x="156" y="5386"/>
                    <a:pt x="0" y="5889"/>
                  </a:cubicBezTo>
                  <a:cubicBezTo>
                    <a:pt x="223" y="5412"/>
                    <a:pt x="428" y="4927"/>
                    <a:pt x="629" y="4442"/>
                  </a:cubicBezTo>
                  <a:cubicBezTo>
                    <a:pt x="832" y="3955"/>
                    <a:pt x="1020" y="3465"/>
                    <a:pt x="1215" y="2977"/>
                  </a:cubicBezTo>
                  <a:cubicBezTo>
                    <a:pt x="1397" y="2483"/>
                    <a:pt x="1587" y="1994"/>
                    <a:pt x="1763" y="1498"/>
                  </a:cubicBezTo>
                  <a:cubicBezTo>
                    <a:pt x="1940" y="1003"/>
                    <a:pt x="2113" y="506"/>
                    <a:pt x="2268" y="2"/>
                  </a:cubicBezTo>
                  <a:lnTo>
                    <a:pt x="22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25"/>
          <p:cNvGrpSpPr/>
          <p:nvPr/>
        </p:nvGrpSpPr>
        <p:grpSpPr>
          <a:xfrm rot="10800000" flipH="1">
            <a:off x="7923362" y="-665460"/>
            <a:ext cx="2067860" cy="2409917"/>
            <a:chOff x="3987463" y="3529538"/>
            <a:chExt cx="442200" cy="515325"/>
          </a:xfrm>
        </p:grpSpPr>
        <p:sp>
          <p:nvSpPr>
            <p:cNvPr id="1961" name="Google Shape;1961;p25"/>
            <p:cNvSpPr/>
            <p:nvPr/>
          </p:nvSpPr>
          <p:spPr>
            <a:xfrm>
              <a:off x="4104538" y="3738513"/>
              <a:ext cx="107075" cy="306125"/>
            </a:xfrm>
            <a:custGeom>
              <a:avLst/>
              <a:gdLst/>
              <a:ahLst/>
              <a:cxnLst/>
              <a:rect l="l" t="t" r="r" b="b"/>
              <a:pathLst>
                <a:path w="4283" h="12245" extrusionOk="0">
                  <a:moveTo>
                    <a:pt x="4235" y="0"/>
                  </a:moveTo>
                  <a:lnTo>
                    <a:pt x="3196" y="131"/>
                  </a:lnTo>
                  <a:cubicBezTo>
                    <a:pt x="3062" y="2104"/>
                    <a:pt x="2123" y="2206"/>
                    <a:pt x="2123" y="2206"/>
                  </a:cubicBezTo>
                  <a:cubicBezTo>
                    <a:pt x="2123" y="2206"/>
                    <a:pt x="0" y="12245"/>
                    <a:pt x="126" y="12245"/>
                  </a:cubicBezTo>
                  <a:cubicBezTo>
                    <a:pt x="126" y="12245"/>
                    <a:pt x="126" y="12245"/>
                    <a:pt x="127" y="12245"/>
                  </a:cubicBezTo>
                  <a:cubicBezTo>
                    <a:pt x="4283" y="11169"/>
                    <a:pt x="4235" y="0"/>
                    <a:pt x="4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4092363" y="3738713"/>
              <a:ext cx="107125" cy="306150"/>
            </a:xfrm>
            <a:custGeom>
              <a:avLst/>
              <a:gdLst/>
              <a:ahLst/>
              <a:cxnLst/>
              <a:rect l="l" t="t" r="r" b="b"/>
              <a:pathLst>
                <a:path w="4285" h="12246" extrusionOk="0">
                  <a:moveTo>
                    <a:pt x="4236" y="1"/>
                  </a:moveTo>
                  <a:lnTo>
                    <a:pt x="3198" y="132"/>
                  </a:lnTo>
                  <a:cubicBezTo>
                    <a:pt x="3063" y="2105"/>
                    <a:pt x="2123" y="2207"/>
                    <a:pt x="2123" y="2207"/>
                  </a:cubicBezTo>
                  <a:cubicBezTo>
                    <a:pt x="2123" y="2207"/>
                    <a:pt x="1" y="12246"/>
                    <a:pt x="127" y="12246"/>
                  </a:cubicBezTo>
                  <a:cubicBezTo>
                    <a:pt x="127" y="12246"/>
                    <a:pt x="127" y="12246"/>
                    <a:pt x="127" y="12246"/>
                  </a:cubicBezTo>
                  <a:cubicBezTo>
                    <a:pt x="4285" y="11168"/>
                    <a:pt x="4236" y="1"/>
                    <a:pt x="4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3993688" y="3766538"/>
              <a:ext cx="255675" cy="250600"/>
            </a:xfrm>
            <a:custGeom>
              <a:avLst/>
              <a:gdLst/>
              <a:ahLst/>
              <a:cxnLst/>
              <a:rect l="l" t="t" r="r" b="b"/>
              <a:pathLst>
                <a:path w="10227" h="10024" extrusionOk="0">
                  <a:moveTo>
                    <a:pt x="9769" y="0"/>
                  </a:moveTo>
                  <a:cubicBezTo>
                    <a:pt x="9769" y="0"/>
                    <a:pt x="0" y="6106"/>
                    <a:pt x="1347" y="10022"/>
                  </a:cubicBezTo>
                  <a:cubicBezTo>
                    <a:pt x="1348" y="10023"/>
                    <a:pt x="1349" y="10023"/>
                    <a:pt x="1350" y="10023"/>
                  </a:cubicBezTo>
                  <a:cubicBezTo>
                    <a:pt x="1520" y="10023"/>
                    <a:pt x="9007" y="2903"/>
                    <a:pt x="9007" y="2903"/>
                  </a:cubicBezTo>
                  <a:cubicBezTo>
                    <a:pt x="9007" y="2903"/>
                    <a:pt x="8578" y="2095"/>
                    <a:pt x="10226" y="902"/>
                  </a:cubicBezTo>
                  <a:lnTo>
                    <a:pt x="9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3987463" y="3758863"/>
              <a:ext cx="255700" cy="250600"/>
            </a:xfrm>
            <a:custGeom>
              <a:avLst/>
              <a:gdLst/>
              <a:ahLst/>
              <a:cxnLst/>
              <a:rect l="l" t="t" r="r" b="b"/>
              <a:pathLst>
                <a:path w="10228" h="10024" extrusionOk="0">
                  <a:moveTo>
                    <a:pt x="9770" y="1"/>
                  </a:moveTo>
                  <a:cubicBezTo>
                    <a:pt x="9770" y="1"/>
                    <a:pt x="0" y="6107"/>
                    <a:pt x="1349" y="10022"/>
                  </a:cubicBezTo>
                  <a:cubicBezTo>
                    <a:pt x="1349" y="10023"/>
                    <a:pt x="1350" y="10024"/>
                    <a:pt x="1352" y="10024"/>
                  </a:cubicBezTo>
                  <a:cubicBezTo>
                    <a:pt x="1522" y="10024"/>
                    <a:pt x="9009" y="2903"/>
                    <a:pt x="9009" y="2903"/>
                  </a:cubicBezTo>
                  <a:cubicBezTo>
                    <a:pt x="9009" y="2903"/>
                    <a:pt x="8580" y="2096"/>
                    <a:pt x="10228" y="903"/>
                  </a:cubicBezTo>
                  <a:lnTo>
                    <a:pt x="97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4132313" y="3823838"/>
              <a:ext cx="46750" cy="41400"/>
            </a:xfrm>
            <a:custGeom>
              <a:avLst/>
              <a:gdLst/>
              <a:ahLst/>
              <a:cxnLst/>
              <a:rect l="l" t="t" r="r" b="b"/>
              <a:pathLst>
                <a:path w="1870" h="1656" extrusionOk="0">
                  <a:moveTo>
                    <a:pt x="1137" y="0"/>
                  </a:moveTo>
                  <a:cubicBezTo>
                    <a:pt x="888" y="0"/>
                    <a:pt x="614" y="118"/>
                    <a:pt x="401" y="339"/>
                  </a:cubicBezTo>
                  <a:cubicBezTo>
                    <a:pt x="47" y="707"/>
                    <a:pt x="0" y="1225"/>
                    <a:pt x="294" y="1496"/>
                  </a:cubicBezTo>
                  <a:cubicBezTo>
                    <a:pt x="411" y="1603"/>
                    <a:pt x="566" y="1655"/>
                    <a:pt x="732" y="1655"/>
                  </a:cubicBezTo>
                  <a:cubicBezTo>
                    <a:pt x="981" y="1655"/>
                    <a:pt x="1255" y="1538"/>
                    <a:pt x="1468" y="1316"/>
                  </a:cubicBezTo>
                  <a:cubicBezTo>
                    <a:pt x="1822" y="947"/>
                    <a:pt x="1869" y="429"/>
                    <a:pt x="1576" y="160"/>
                  </a:cubicBezTo>
                  <a:cubicBezTo>
                    <a:pt x="1458" y="52"/>
                    <a:pt x="1303" y="0"/>
                    <a:pt x="1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4152063" y="3833563"/>
              <a:ext cx="4950" cy="26700"/>
            </a:xfrm>
            <a:custGeom>
              <a:avLst/>
              <a:gdLst/>
              <a:ahLst/>
              <a:cxnLst/>
              <a:rect l="l" t="t" r="r" b="b"/>
              <a:pathLst>
                <a:path w="198" h="1068" extrusionOk="0">
                  <a:moveTo>
                    <a:pt x="73" y="0"/>
                  </a:moveTo>
                  <a:cubicBezTo>
                    <a:pt x="37" y="114"/>
                    <a:pt x="25" y="215"/>
                    <a:pt x="13" y="314"/>
                  </a:cubicBezTo>
                  <a:cubicBezTo>
                    <a:pt x="0" y="413"/>
                    <a:pt x="1" y="504"/>
                    <a:pt x="3" y="594"/>
                  </a:cubicBezTo>
                  <a:cubicBezTo>
                    <a:pt x="9" y="682"/>
                    <a:pt x="16" y="770"/>
                    <a:pt x="37" y="848"/>
                  </a:cubicBezTo>
                  <a:cubicBezTo>
                    <a:pt x="56" y="927"/>
                    <a:pt x="79" y="1005"/>
                    <a:pt x="122" y="1068"/>
                  </a:cubicBezTo>
                  <a:cubicBezTo>
                    <a:pt x="158" y="954"/>
                    <a:pt x="173" y="853"/>
                    <a:pt x="183" y="754"/>
                  </a:cubicBezTo>
                  <a:cubicBezTo>
                    <a:pt x="197" y="655"/>
                    <a:pt x="194" y="564"/>
                    <a:pt x="193" y="474"/>
                  </a:cubicBezTo>
                  <a:cubicBezTo>
                    <a:pt x="187" y="386"/>
                    <a:pt x="180" y="298"/>
                    <a:pt x="158" y="220"/>
                  </a:cubicBezTo>
                  <a:cubicBezTo>
                    <a:pt x="140" y="141"/>
                    <a:pt x="117" y="63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4150638" y="3824238"/>
              <a:ext cx="31950" cy="41250"/>
            </a:xfrm>
            <a:custGeom>
              <a:avLst/>
              <a:gdLst/>
              <a:ahLst/>
              <a:cxnLst/>
              <a:rect l="l" t="t" r="r" b="b"/>
              <a:pathLst>
                <a:path w="1278" h="1650" extrusionOk="0">
                  <a:moveTo>
                    <a:pt x="543" y="0"/>
                  </a:moveTo>
                  <a:cubicBezTo>
                    <a:pt x="656" y="22"/>
                    <a:pt x="758" y="67"/>
                    <a:pt x="843" y="144"/>
                  </a:cubicBezTo>
                  <a:cubicBezTo>
                    <a:pt x="1136" y="413"/>
                    <a:pt x="1089" y="931"/>
                    <a:pt x="735" y="1300"/>
                  </a:cubicBezTo>
                  <a:cubicBezTo>
                    <a:pt x="523" y="1521"/>
                    <a:pt x="250" y="1637"/>
                    <a:pt x="1" y="1637"/>
                  </a:cubicBezTo>
                  <a:cubicBezTo>
                    <a:pt x="47" y="1646"/>
                    <a:pt x="95" y="1650"/>
                    <a:pt x="143" y="1650"/>
                  </a:cubicBezTo>
                  <a:cubicBezTo>
                    <a:pt x="391" y="1650"/>
                    <a:pt x="664" y="1534"/>
                    <a:pt x="874" y="1314"/>
                  </a:cubicBezTo>
                  <a:cubicBezTo>
                    <a:pt x="1228" y="946"/>
                    <a:pt x="1277" y="428"/>
                    <a:pt x="982" y="157"/>
                  </a:cubicBezTo>
                  <a:cubicBezTo>
                    <a:pt x="864" y="49"/>
                    <a:pt x="70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4231888" y="3631788"/>
              <a:ext cx="197775" cy="166175"/>
            </a:xfrm>
            <a:custGeom>
              <a:avLst/>
              <a:gdLst/>
              <a:ahLst/>
              <a:cxnLst/>
              <a:rect l="l" t="t" r="r" b="b"/>
              <a:pathLst>
                <a:path w="7911" h="6647" extrusionOk="0">
                  <a:moveTo>
                    <a:pt x="5459" y="1307"/>
                  </a:moveTo>
                  <a:cubicBezTo>
                    <a:pt x="5506" y="1307"/>
                    <a:pt x="5551" y="1309"/>
                    <a:pt x="5595" y="1313"/>
                  </a:cubicBezTo>
                  <a:cubicBezTo>
                    <a:pt x="6086" y="1362"/>
                    <a:pt x="6374" y="1762"/>
                    <a:pt x="6310" y="2255"/>
                  </a:cubicBezTo>
                  <a:cubicBezTo>
                    <a:pt x="6260" y="2655"/>
                    <a:pt x="5997" y="3023"/>
                    <a:pt x="5759" y="3338"/>
                  </a:cubicBezTo>
                  <a:cubicBezTo>
                    <a:pt x="5444" y="3753"/>
                    <a:pt x="5067" y="4158"/>
                    <a:pt x="4640" y="4459"/>
                  </a:cubicBezTo>
                  <a:cubicBezTo>
                    <a:pt x="4280" y="4713"/>
                    <a:pt x="3710" y="4947"/>
                    <a:pt x="3231" y="4947"/>
                  </a:cubicBezTo>
                  <a:cubicBezTo>
                    <a:pt x="2772" y="4947"/>
                    <a:pt x="2396" y="4732"/>
                    <a:pt x="2367" y="4112"/>
                  </a:cubicBezTo>
                  <a:cubicBezTo>
                    <a:pt x="2359" y="3920"/>
                    <a:pt x="2411" y="3724"/>
                    <a:pt x="2484" y="3543"/>
                  </a:cubicBezTo>
                  <a:cubicBezTo>
                    <a:pt x="2778" y="2816"/>
                    <a:pt x="3421" y="2178"/>
                    <a:pt x="4073" y="1757"/>
                  </a:cubicBezTo>
                  <a:cubicBezTo>
                    <a:pt x="4413" y="1535"/>
                    <a:pt x="4979" y="1307"/>
                    <a:pt x="5459" y="1307"/>
                  </a:cubicBezTo>
                  <a:close/>
                  <a:moveTo>
                    <a:pt x="5462" y="0"/>
                  </a:moveTo>
                  <a:cubicBezTo>
                    <a:pt x="5302" y="0"/>
                    <a:pt x="5140" y="16"/>
                    <a:pt x="4981" y="47"/>
                  </a:cubicBezTo>
                  <a:cubicBezTo>
                    <a:pt x="2331" y="572"/>
                    <a:pt x="1314" y="3484"/>
                    <a:pt x="0" y="5482"/>
                  </a:cubicBezTo>
                  <a:lnTo>
                    <a:pt x="262" y="6646"/>
                  </a:lnTo>
                  <a:cubicBezTo>
                    <a:pt x="709" y="6310"/>
                    <a:pt x="1146" y="6230"/>
                    <a:pt x="1591" y="6230"/>
                  </a:cubicBezTo>
                  <a:cubicBezTo>
                    <a:pt x="1649" y="6230"/>
                    <a:pt x="1707" y="6231"/>
                    <a:pt x="1765" y="6233"/>
                  </a:cubicBezTo>
                  <a:cubicBezTo>
                    <a:pt x="2127" y="6249"/>
                    <a:pt x="2497" y="6303"/>
                    <a:pt x="2882" y="6303"/>
                  </a:cubicBezTo>
                  <a:cubicBezTo>
                    <a:pt x="3021" y="6303"/>
                    <a:pt x="3162" y="6296"/>
                    <a:pt x="3306" y="6278"/>
                  </a:cubicBezTo>
                  <a:lnTo>
                    <a:pt x="3306" y="6280"/>
                  </a:lnTo>
                  <a:cubicBezTo>
                    <a:pt x="4455" y="6134"/>
                    <a:pt x="5497" y="5536"/>
                    <a:pt x="6342" y="4712"/>
                  </a:cubicBezTo>
                  <a:cubicBezTo>
                    <a:pt x="7146" y="3928"/>
                    <a:pt x="7911" y="2763"/>
                    <a:pt x="7685" y="1650"/>
                  </a:cubicBezTo>
                  <a:cubicBezTo>
                    <a:pt x="7477" y="628"/>
                    <a:pt x="6489" y="0"/>
                    <a:pt x="5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4228538" y="3621788"/>
              <a:ext cx="197775" cy="166200"/>
            </a:xfrm>
            <a:custGeom>
              <a:avLst/>
              <a:gdLst/>
              <a:ahLst/>
              <a:cxnLst/>
              <a:rect l="l" t="t" r="r" b="b"/>
              <a:pathLst>
                <a:path w="7911" h="6648" extrusionOk="0">
                  <a:moveTo>
                    <a:pt x="5462" y="1307"/>
                  </a:moveTo>
                  <a:cubicBezTo>
                    <a:pt x="5507" y="1307"/>
                    <a:pt x="5551" y="1309"/>
                    <a:pt x="5594" y="1313"/>
                  </a:cubicBezTo>
                  <a:cubicBezTo>
                    <a:pt x="6085" y="1362"/>
                    <a:pt x="6372" y="1764"/>
                    <a:pt x="6311" y="2255"/>
                  </a:cubicBezTo>
                  <a:cubicBezTo>
                    <a:pt x="6259" y="2655"/>
                    <a:pt x="5997" y="3024"/>
                    <a:pt x="5758" y="3338"/>
                  </a:cubicBezTo>
                  <a:cubicBezTo>
                    <a:pt x="5444" y="3753"/>
                    <a:pt x="5066" y="4158"/>
                    <a:pt x="4638" y="4459"/>
                  </a:cubicBezTo>
                  <a:cubicBezTo>
                    <a:pt x="4279" y="4713"/>
                    <a:pt x="3709" y="4947"/>
                    <a:pt x="3230" y="4947"/>
                  </a:cubicBezTo>
                  <a:cubicBezTo>
                    <a:pt x="2772" y="4947"/>
                    <a:pt x="2396" y="4732"/>
                    <a:pt x="2368" y="4112"/>
                  </a:cubicBezTo>
                  <a:cubicBezTo>
                    <a:pt x="2359" y="3919"/>
                    <a:pt x="2411" y="3725"/>
                    <a:pt x="2484" y="3542"/>
                  </a:cubicBezTo>
                  <a:cubicBezTo>
                    <a:pt x="2776" y="2816"/>
                    <a:pt x="3420" y="2180"/>
                    <a:pt x="4071" y="1757"/>
                  </a:cubicBezTo>
                  <a:cubicBezTo>
                    <a:pt x="4414" y="1536"/>
                    <a:pt x="4982" y="1307"/>
                    <a:pt x="5462" y="1307"/>
                  </a:cubicBezTo>
                  <a:close/>
                  <a:moveTo>
                    <a:pt x="5461" y="0"/>
                  </a:moveTo>
                  <a:cubicBezTo>
                    <a:pt x="5301" y="0"/>
                    <a:pt x="5140" y="16"/>
                    <a:pt x="4981" y="47"/>
                  </a:cubicBezTo>
                  <a:cubicBezTo>
                    <a:pt x="2330" y="572"/>
                    <a:pt x="1313" y="3483"/>
                    <a:pt x="0" y="5482"/>
                  </a:cubicBezTo>
                  <a:lnTo>
                    <a:pt x="261" y="6648"/>
                  </a:lnTo>
                  <a:cubicBezTo>
                    <a:pt x="706" y="6313"/>
                    <a:pt x="1142" y="6231"/>
                    <a:pt x="1585" y="6231"/>
                  </a:cubicBezTo>
                  <a:cubicBezTo>
                    <a:pt x="1645" y="6231"/>
                    <a:pt x="1705" y="6232"/>
                    <a:pt x="1765" y="6235"/>
                  </a:cubicBezTo>
                  <a:cubicBezTo>
                    <a:pt x="2128" y="6250"/>
                    <a:pt x="2500" y="6304"/>
                    <a:pt x="2887" y="6304"/>
                  </a:cubicBezTo>
                  <a:cubicBezTo>
                    <a:pt x="3024" y="6304"/>
                    <a:pt x="3163" y="6297"/>
                    <a:pt x="3304" y="6279"/>
                  </a:cubicBezTo>
                  <a:cubicBezTo>
                    <a:pt x="4454" y="6134"/>
                    <a:pt x="5496" y="5537"/>
                    <a:pt x="6341" y="4714"/>
                  </a:cubicBezTo>
                  <a:cubicBezTo>
                    <a:pt x="7147" y="3928"/>
                    <a:pt x="7911" y="2763"/>
                    <a:pt x="7685" y="1650"/>
                  </a:cubicBezTo>
                  <a:cubicBezTo>
                    <a:pt x="7477" y="629"/>
                    <a:pt x="6489" y="0"/>
                    <a:pt x="5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4121088" y="3529538"/>
              <a:ext cx="151475" cy="220900"/>
            </a:xfrm>
            <a:custGeom>
              <a:avLst/>
              <a:gdLst/>
              <a:ahLst/>
              <a:cxnLst/>
              <a:rect l="l" t="t" r="r" b="b"/>
              <a:pathLst>
                <a:path w="6059" h="8836" extrusionOk="0">
                  <a:moveTo>
                    <a:pt x="2817" y="1329"/>
                  </a:moveTo>
                  <a:cubicBezTo>
                    <a:pt x="3012" y="1329"/>
                    <a:pt x="3204" y="1400"/>
                    <a:pt x="3364" y="1547"/>
                  </a:cubicBezTo>
                  <a:lnTo>
                    <a:pt x="3364" y="1545"/>
                  </a:lnTo>
                  <a:cubicBezTo>
                    <a:pt x="3729" y="1881"/>
                    <a:pt x="3939" y="2508"/>
                    <a:pt x="3982" y="2936"/>
                  </a:cubicBezTo>
                  <a:cubicBezTo>
                    <a:pt x="4055" y="3678"/>
                    <a:pt x="3952" y="4553"/>
                    <a:pt x="3549" y="5232"/>
                  </a:cubicBezTo>
                  <a:cubicBezTo>
                    <a:pt x="3448" y="5402"/>
                    <a:pt x="3324" y="5565"/>
                    <a:pt x="3162" y="5683"/>
                  </a:cubicBezTo>
                  <a:cubicBezTo>
                    <a:pt x="2942" y="5842"/>
                    <a:pt x="2740" y="5910"/>
                    <a:pt x="2559" y="5910"/>
                  </a:cubicBezTo>
                  <a:cubicBezTo>
                    <a:pt x="1864" y="5910"/>
                    <a:pt x="1462" y="4914"/>
                    <a:pt x="1423" y="4257"/>
                  </a:cubicBezTo>
                  <a:cubicBezTo>
                    <a:pt x="1394" y="3754"/>
                    <a:pt x="1481" y="3219"/>
                    <a:pt x="1616" y="2725"/>
                  </a:cubicBezTo>
                  <a:cubicBezTo>
                    <a:pt x="1718" y="2351"/>
                    <a:pt x="1849" y="1924"/>
                    <a:pt x="2141" y="1630"/>
                  </a:cubicBezTo>
                  <a:cubicBezTo>
                    <a:pt x="2338" y="1433"/>
                    <a:pt x="2580" y="1329"/>
                    <a:pt x="2817" y="1329"/>
                  </a:cubicBezTo>
                  <a:close/>
                  <a:moveTo>
                    <a:pt x="2754" y="0"/>
                  </a:moveTo>
                  <a:cubicBezTo>
                    <a:pt x="2416" y="0"/>
                    <a:pt x="2073" y="77"/>
                    <a:pt x="1751" y="246"/>
                  </a:cubicBezTo>
                  <a:cubicBezTo>
                    <a:pt x="704" y="794"/>
                    <a:pt x="248" y="2097"/>
                    <a:pt x="127" y="3184"/>
                  </a:cubicBezTo>
                  <a:cubicBezTo>
                    <a:pt x="0" y="4324"/>
                    <a:pt x="183" y="5464"/>
                    <a:pt x="802" y="6391"/>
                  </a:cubicBezTo>
                  <a:cubicBezTo>
                    <a:pt x="1094" y="6828"/>
                    <a:pt x="1494" y="7136"/>
                    <a:pt x="1826" y="7480"/>
                  </a:cubicBezTo>
                  <a:cubicBezTo>
                    <a:pt x="2167" y="7834"/>
                    <a:pt x="2439" y="8225"/>
                    <a:pt x="2455" y="8836"/>
                  </a:cubicBezTo>
                  <a:lnTo>
                    <a:pt x="3567" y="8279"/>
                  </a:lnTo>
                  <a:cubicBezTo>
                    <a:pt x="4349" y="6044"/>
                    <a:pt x="6058" y="3439"/>
                    <a:pt x="4786" y="1180"/>
                  </a:cubicBezTo>
                  <a:cubicBezTo>
                    <a:pt x="4382" y="464"/>
                    <a:pt x="3582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4108413" y="3537413"/>
              <a:ext cx="151475" cy="220950"/>
            </a:xfrm>
            <a:custGeom>
              <a:avLst/>
              <a:gdLst/>
              <a:ahLst/>
              <a:cxnLst/>
              <a:rect l="l" t="t" r="r" b="b"/>
              <a:pathLst>
                <a:path w="6059" h="8838" extrusionOk="0">
                  <a:moveTo>
                    <a:pt x="2817" y="1329"/>
                  </a:moveTo>
                  <a:cubicBezTo>
                    <a:pt x="3013" y="1329"/>
                    <a:pt x="3205" y="1400"/>
                    <a:pt x="3365" y="1547"/>
                  </a:cubicBezTo>
                  <a:cubicBezTo>
                    <a:pt x="3729" y="1881"/>
                    <a:pt x="3939" y="2510"/>
                    <a:pt x="3982" y="2936"/>
                  </a:cubicBezTo>
                  <a:cubicBezTo>
                    <a:pt x="4057" y="3680"/>
                    <a:pt x="3952" y="4555"/>
                    <a:pt x="3551" y="5232"/>
                  </a:cubicBezTo>
                  <a:cubicBezTo>
                    <a:pt x="3450" y="5402"/>
                    <a:pt x="3325" y="5565"/>
                    <a:pt x="3162" y="5683"/>
                  </a:cubicBezTo>
                  <a:cubicBezTo>
                    <a:pt x="2942" y="5842"/>
                    <a:pt x="2741" y="5910"/>
                    <a:pt x="2559" y="5910"/>
                  </a:cubicBezTo>
                  <a:cubicBezTo>
                    <a:pt x="1865" y="5910"/>
                    <a:pt x="1464" y="4914"/>
                    <a:pt x="1425" y="4257"/>
                  </a:cubicBezTo>
                  <a:cubicBezTo>
                    <a:pt x="1395" y="3754"/>
                    <a:pt x="1481" y="3219"/>
                    <a:pt x="1617" y="2726"/>
                  </a:cubicBezTo>
                  <a:cubicBezTo>
                    <a:pt x="1720" y="2351"/>
                    <a:pt x="1851" y="1924"/>
                    <a:pt x="2143" y="1630"/>
                  </a:cubicBezTo>
                  <a:cubicBezTo>
                    <a:pt x="2339" y="1433"/>
                    <a:pt x="2581" y="1329"/>
                    <a:pt x="2817" y="1329"/>
                  </a:cubicBezTo>
                  <a:close/>
                  <a:moveTo>
                    <a:pt x="2754" y="0"/>
                  </a:moveTo>
                  <a:cubicBezTo>
                    <a:pt x="2417" y="0"/>
                    <a:pt x="2074" y="77"/>
                    <a:pt x="1752" y="246"/>
                  </a:cubicBezTo>
                  <a:cubicBezTo>
                    <a:pt x="704" y="794"/>
                    <a:pt x="248" y="2097"/>
                    <a:pt x="127" y="3185"/>
                  </a:cubicBezTo>
                  <a:cubicBezTo>
                    <a:pt x="0" y="4324"/>
                    <a:pt x="183" y="5464"/>
                    <a:pt x="802" y="6391"/>
                  </a:cubicBezTo>
                  <a:cubicBezTo>
                    <a:pt x="1094" y="6828"/>
                    <a:pt x="1494" y="7136"/>
                    <a:pt x="1827" y="7482"/>
                  </a:cubicBezTo>
                  <a:cubicBezTo>
                    <a:pt x="2168" y="7834"/>
                    <a:pt x="2440" y="8226"/>
                    <a:pt x="2455" y="8837"/>
                  </a:cubicBezTo>
                  <a:lnTo>
                    <a:pt x="3569" y="8279"/>
                  </a:lnTo>
                  <a:cubicBezTo>
                    <a:pt x="4349" y="6044"/>
                    <a:pt x="6059" y="3439"/>
                    <a:pt x="4787" y="1180"/>
                  </a:cubicBezTo>
                  <a:cubicBezTo>
                    <a:pt x="4384" y="465"/>
                    <a:pt x="3583" y="0"/>
                    <a:pt x="2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4298188" y="3627888"/>
              <a:ext cx="113350" cy="36250"/>
            </a:xfrm>
            <a:custGeom>
              <a:avLst/>
              <a:gdLst/>
              <a:ahLst/>
              <a:cxnLst/>
              <a:rect l="l" t="t" r="r" b="b"/>
              <a:pathLst>
                <a:path w="4534" h="1450" extrusionOk="0">
                  <a:moveTo>
                    <a:pt x="2703" y="1"/>
                  </a:moveTo>
                  <a:cubicBezTo>
                    <a:pt x="1694" y="1"/>
                    <a:pt x="655" y="718"/>
                    <a:pt x="0" y="1449"/>
                  </a:cubicBezTo>
                  <a:cubicBezTo>
                    <a:pt x="706" y="818"/>
                    <a:pt x="1624" y="186"/>
                    <a:pt x="2591" y="114"/>
                  </a:cubicBezTo>
                  <a:cubicBezTo>
                    <a:pt x="2636" y="111"/>
                    <a:pt x="2682" y="109"/>
                    <a:pt x="2727" y="109"/>
                  </a:cubicBezTo>
                  <a:cubicBezTo>
                    <a:pt x="3234" y="109"/>
                    <a:pt x="3704" y="307"/>
                    <a:pt x="4084" y="646"/>
                  </a:cubicBezTo>
                  <a:cubicBezTo>
                    <a:pt x="4248" y="793"/>
                    <a:pt x="4397" y="959"/>
                    <a:pt x="4533" y="1134"/>
                  </a:cubicBezTo>
                  <a:cubicBezTo>
                    <a:pt x="4418" y="944"/>
                    <a:pt x="4280" y="766"/>
                    <a:pt x="4122" y="606"/>
                  </a:cubicBezTo>
                  <a:cubicBezTo>
                    <a:pt x="4046" y="530"/>
                    <a:pt x="3953" y="451"/>
                    <a:pt x="3867" y="386"/>
                  </a:cubicBezTo>
                  <a:cubicBezTo>
                    <a:pt x="3501" y="114"/>
                    <a:pt x="3104" y="1"/>
                    <a:pt x="2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4281413" y="3742138"/>
              <a:ext cx="58025" cy="14250"/>
            </a:xfrm>
            <a:custGeom>
              <a:avLst/>
              <a:gdLst/>
              <a:ahLst/>
              <a:cxnLst/>
              <a:rect l="l" t="t" r="r" b="b"/>
              <a:pathLst>
                <a:path w="2321" h="570" extrusionOk="0">
                  <a:moveTo>
                    <a:pt x="1" y="1"/>
                  </a:moveTo>
                  <a:lnTo>
                    <a:pt x="1" y="1"/>
                  </a:lnTo>
                  <a:cubicBezTo>
                    <a:pt x="185" y="277"/>
                    <a:pt x="486" y="470"/>
                    <a:pt x="810" y="540"/>
                  </a:cubicBezTo>
                  <a:cubicBezTo>
                    <a:pt x="902" y="560"/>
                    <a:pt x="995" y="570"/>
                    <a:pt x="1089" y="570"/>
                  </a:cubicBezTo>
                  <a:cubicBezTo>
                    <a:pt x="1329" y="570"/>
                    <a:pt x="1569" y="508"/>
                    <a:pt x="1784" y="402"/>
                  </a:cubicBezTo>
                  <a:cubicBezTo>
                    <a:pt x="1982" y="307"/>
                    <a:pt x="2162" y="179"/>
                    <a:pt x="2321" y="29"/>
                  </a:cubicBezTo>
                  <a:lnTo>
                    <a:pt x="2321" y="29"/>
                  </a:lnTo>
                  <a:cubicBezTo>
                    <a:pt x="2238" y="77"/>
                    <a:pt x="2122" y="144"/>
                    <a:pt x="2038" y="189"/>
                  </a:cubicBezTo>
                  <a:cubicBezTo>
                    <a:pt x="1995" y="209"/>
                    <a:pt x="1938" y="239"/>
                    <a:pt x="1895" y="258"/>
                  </a:cubicBezTo>
                  <a:cubicBezTo>
                    <a:pt x="1870" y="270"/>
                    <a:pt x="1810" y="296"/>
                    <a:pt x="1785" y="307"/>
                  </a:cubicBezTo>
                  <a:cubicBezTo>
                    <a:pt x="1604" y="379"/>
                    <a:pt x="1412" y="435"/>
                    <a:pt x="1217" y="451"/>
                  </a:cubicBezTo>
                  <a:cubicBezTo>
                    <a:pt x="1172" y="455"/>
                    <a:pt x="1127" y="458"/>
                    <a:pt x="1083" y="458"/>
                  </a:cubicBezTo>
                  <a:cubicBezTo>
                    <a:pt x="682" y="458"/>
                    <a:pt x="290" y="282"/>
                    <a:pt x="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4116938" y="3551388"/>
              <a:ext cx="35675" cy="98775"/>
            </a:xfrm>
            <a:custGeom>
              <a:avLst/>
              <a:gdLst/>
              <a:ahLst/>
              <a:cxnLst/>
              <a:rect l="l" t="t" r="r" b="b"/>
              <a:pathLst>
                <a:path w="1427" h="3951" extrusionOk="0">
                  <a:moveTo>
                    <a:pt x="1427" y="1"/>
                  </a:moveTo>
                  <a:cubicBezTo>
                    <a:pt x="1360" y="51"/>
                    <a:pt x="1270" y="113"/>
                    <a:pt x="1209" y="168"/>
                  </a:cubicBezTo>
                  <a:cubicBezTo>
                    <a:pt x="1140" y="227"/>
                    <a:pt x="1068" y="289"/>
                    <a:pt x="1006" y="353"/>
                  </a:cubicBezTo>
                  <a:cubicBezTo>
                    <a:pt x="978" y="382"/>
                    <a:pt x="936" y="422"/>
                    <a:pt x="910" y="453"/>
                  </a:cubicBezTo>
                  <a:cubicBezTo>
                    <a:pt x="438" y="962"/>
                    <a:pt x="153" y="1630"/>
                    <a:pt x="67" y="2315"/>
                  </a:cubicBezTo>
                  <a:cubicBezTo>
                    <a:pt x="1" y="2860"/>
                    <a:pt x="31" y="3424"/>
                    <a:pt x="190" y="3951"/>
                  </a:cubicBezTo>
                  <a:cubicBezTo>
                    <a:pt x="65" y="3197"/>
                    <a:pt x="93" y="2405"/>
                    <a:pt x="326" y="1676"/>
                  </a:cubicBezTo>
                  <a:cubicBezTo>
                    <a:pt x="477" y="1205"/>
                    <a:pt x="721" y="764"/>
                    <a:pt x="1047" y="391"/>
                  </a:cubicBezTo>
                  <a:cubicBezTo>
                    <a:pt x="1071" y="362"/>
                    <a:pt x="1110" y="316"/>
                    <a:pt x="1136" y="289"/>
                  </a:cubicBezTo>
                  <a:cubicBezTo>
                    <a:pt x="1191" y="233"/>
                    <a:pt x="1270" y="148"/>
                    <a:pt x="1327" y="96"/>
                  </a:cubicBezTo>
                  <a:lnTo>
                    <a:pt x="1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4137788" y="3828688"/>
              <a:ext cx="15475" cy="21975"/>
            </a:xfrm>
            <a:custGeom>
              <a:avLst/>
              <a:gdLst/>
              <a:ahLst/>
              <a:cxnLst/>
              <a:rect l="l" t="t" r="r" b="b"/>
              <a:pathLst>
                <a:path w="619" h="879" extrusionOk="0">
                  <a:moveTo>
                    <a:pt x="619" y="1"/>
                  </a:moveTo>
                  <a:lnTo>
                    <a:pt x="619" y="1"/>
                  </a:lnTo>
                  <a:cubicBezTo>
                    <a:pt x="580" y="12"/>
                    <a:pt x="542" y="28"/>
                    <a:pt x="505" y="44"/>
                  </a:cubicBezTo>
                  <a:cubicBezTo>
                    <a:pt x="208" y="192"/>
                    <a:pt x="1" y="544"/>
                    <a:pt x="78" y="876"/>
                  </a:cubicBezTo>
                  <a:lnTo>
                    <a:pt x="78" y="876"/>
                  </a:lnTo>
                  <a:cubicBezTo>
                    <a:pt x="152" y="572"/>
                    <a:pt x="301" y="314"/>
                    <a:pt x="522" y="97"/>
                  </a:cubicBezTo>
                  <a:cubicBezTo>
                    <a:pt x="554" y="66"/>
                    <a:pt x="587" y="37"/>
                    <a:pt x="619" y="1"/>
                  </a:cubicBezTo>
                  <a:close/>
                  <a:moveTo>
                    <a:pt x="78" y="876"/>
                  </a:moveTo>
                  <a:cubicBezTo>
                    <a:pt x="78" y="877"/>
                    <a:pt x="78" y="878"/>
                    <a:pt x="77" y="879"/>
                  </a:cubicBezTo>
                  <a:lnTo>
                    <a:pt x="79" y="879"/>
                  </a:lnTo>
                  <a:cubicBezTo>
                    <a:pt x="79" y="878"/>
                    <a:pt x="78" y="877"/>
                    <a:pt x="78" y="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4162838" y="3836638"/>
              <a:ext cx="9600" cy="18175"/>
            </a:xfrm>
            <a:custGeom>
              <a:avLst/>
              <a:gdLst/>
              <a:ahLst/>
              <a:cxnLst/>
              <a:rect l="l" t="t" r="r" b="b"/>
              <a:pathLst>
                <a:path w="384" h="727" extrusionOk="0">
                  <a:moveTo>
                    <a:pt x="317" y="1"/>
                  </a:moveTo>
                  <a:cubicBezTo>
                    <a:pt x="276" y="125"/>
                    <a:pt x="254" y="250"/>
                    <a:pt x="215" y="374"/>
                  </a:cubicBezTo>
                  <a:cubicBezTo>
                    <a:pt x="171" y="507"/>
                    <a:pt x="114" y="638"/>
                    <a:pt x="1" y="726"/>
                  </a:cubicBezTo>
                  <a:cubicBezTo>
                    <a:pt x="2" y="726"/>
                    <a:pt x="3" y="726"/>
                    <a:pt x="4" y="726"/>
                  </a:cubicBezTo>
                  <a:cubicBezTo>
                    <a:pt x="79" y="726"/>
                    <a:pt x="148" y="681"/>
                    <a:pt x="201" y="628"/>
                  </a:cubicBezTo>
                  <a:cubicBezTo>
                    <a:pt x="353" y="463"/>
                    <a:pt x="384" y="21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4192888" y="3674188"/>
              <a:ext cx="25625" cy="61325"/>
            </a:xfrm>
            <a:custGeom>
              <a:avLst/>
              <a:gdLst/>
              <a:ahLst/>
              <a:cxnLst/>
              <a:rect l="l" t="t" r="r" b="b"/>
              <a:pathLst>
                <a:path w="1025" h="245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13" y="392"/>
                    <a:pt x="632" y="796"/>
                    <a:pt x="461" y="1205"/>
                  </a:cubicBezTo>
                  <a:cubicBezTo>
                    <a:pt x="291" y="1615"/>
                    <a:pt x="130" y="2028"/>
                    <a:pt x="0" y="2452"/>
                  </a:cubicBezTo>
                  <a:cubicBezTo>
                    <a:pt x="212" y="2062"/>
                    <a:pt x="393" y="1657"/>
                    <a:pt x="564" y="1248"/>
                  </a:cubicBezTo>
                  <a:cubicBezTo>
                    <a:pt x="736" y="839"/>
                    <a:pt x="897" y="426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25"/>
          <p:cNvGrpSpPr/>
          <p:nvPr/>
        </p:nvGrpSpPr>
        <p:grpSpPr>
          <a:xfrm>
            <a:off x="8143695" y="4158341"/>
            <a:ext cx="1627189" cy="1310691"/>
            <a:chOff x="8150025" y="953750"/>
            <a:chExt cx="752075" cy="605400"/>
          </a:xfrm>
        </p:grpSpPr>
        <p:sp>
          <p:nvSpPr>
            <p:cNvPr id="1979" name="Google Shape;1979;p25"/>
            <p:cNvSpPr/>
            <p:nvPr/>
          </p:nvSpPr>
          <p:spPr>
            <a:xfrm>
              <a:off x="8153325" y="9998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3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30" y="2750"/>
                  </a:cubicBezTo>
                  <a:cubicBezTo>
                    <a:pt x="13475" y="3254"/>
                    <a:pt x="13863" y="3743"/>
                    <a:pt x="13808" y="4302"/>
                  </a:cubicBezTo>
                  <a:cubicBezTo>
                    <a:pt x="13757" y="4827"/>
                    <a:pt x="13227" y="5218"/>
                    <a:pt x="12713" y="5218"/>
                  </a:cubicBezTo>
                  <a:cubicBezTo>
                    <a:pt x="12558" y="5218"/>
                    <a:pt x="12404" y="5183"/>
                    <a:pt x="12266" y="5105"/>
                  </a:cubicBezTo>
                  <a:cubicBezTo>
                    <a:pt x="12034" y="4974"/>
                    <a:pt x="11867" y="4764"/>
                    <a:pt x="11730" y="4532"/>
                  </a:cubicBezTo>
                  <a:lnTo>
                    <a:pt x="11729" y="4532"/>
                  </a:lnTo>
                  <a:cubicBezTo>
                    <a:pt x="11640" y="4378"/>
                    <a:pt x="11561" y="4214"/>
                    <a:pt x="11484" y="4054"/>
                  </a:cubicBezTo>
                  <a:cubicBezTo>
                    <a:pt x="10868" y="2768"/>
                    <a:pt x="9917" y="1406"/>
                    <a:pt x="8498" y="1264"/>
                  </a:cubicBezTo>
                  <a:cubicBezTo>
                    <a:pt x="8423" y="1257"/>
                    <a:pt x="8348" y="1253"/>
                    <a:pt x="8272" y="1253"/>
                  </a:cubicBezTo>
                  <a:cubicBezTo>
                    <a:pt x="7402" y="1253"/>
                    <a:pt x="6566" y="1738"/>
                    <a:pt x="5984" y="2398"/>
                  </a:cubicBezTo>
                  <a:cubicBezTo>
                    <a:pt x="5367" y="3100"/>
                    <a:pt x="4989" y="4149"/>
                    <a:pt x="5427" y="4975"/>
                  </a:cubicBezTo>
                  <a:cubicBezTo>
                    <a:pt x="5826" y="5723"/>
                    <a:pt x="6747" y="6043"/>
                    <a:pt x="7245" y="6729"/>
                  </a:cubicBezTo>
                  <a:cubicBezTo>
                    <a:pt x="7855" y="7573"/>
                    <a:pt x="7644" y="8843"/>
                    <a:pt x="6910" y="9582"/>
                  </a:cubicBezTo>
                  <a:cubicBezTo>
                    <a:pt x="6326" y="10170"/>
                    <a:pt x="5488" y="10444"/>
                    <a:pt x="4654" y="10444"/>
                  </a:cubicBezTo>
                  <a:cubicBezTo>
                    <a:pt x="4439" y="10444"/>
                    <a:pt x="4224" y="10426"/>
                    <a:pt x="4014" y="10390"/>
                  </a:cubicBezTo>
                  <a:cubicBezTo>
                    <a:pt x="3438" y="10292"/>
                    <a:pt x="2875" y="10076"/>
                    <a:pt x="2295" y="10076"/>
                  </a:cubicBezTo>
                  <a:cubicBezTo>
                    <a:pt x="2264" y="10076"/>
                    <a:pt x="2234" y="10077"/>
                    <a:pt x="2204" y="10078"/>
                  </a:cubicBezTo>
                  <a:cubicBezTo>
                    <a:pt x="1485" y="10105"/>
                    <a:pt x="791" y="10513"/>
                    <a:pt x="418" y="11127"/>
                  </a:cubicBezTo>
                  <a:cubicBezTo>
                    <a:pt x="44" y="11741"/>
                    <a:pt x="1" y="12546"/>
                    <a:pt x="307" y="13196"/>
                  </a:cubicBezTo>
                  <a:cubicBezTo>
                    <a:pt x="470" y="13542"/>
                    <a:pt x="746" y="13855"/>
                    <a:pt x="1112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3" y="14000"/>
                    <a:pt x="1719" y="13979"/>
                    <a:pt x="1862" y="13950"/>
                  </a:cubicBezTo>
                  <a:cubicBezTo>
                    <a:pt x="3085" y="13709"/>
                    <a:pt x="4175" y="13002"/>
                    <a:pt x="5397" y="12750"/>
                  </a:cubicBezTo>
                  <a:cubicBezTo>
                    <a:pt x="5527" y="12723"/>
                    <a:pt x="5664" y="12703"/>
                    <a:pt x="5797" y="12703"/>
                  </a:cubicBezTo>
                  <a:cubicBezTo>
                    <a:pt x="5961" y="12703"/>
                    <a:pt x="6121" y="12734"/>
                    <a:pt x="6259" y="12821"/>
                  </a:cubicBezTo>
                  <a:cubicBezTo>
                    <a:pt x="6633" y="13060"/>
                    <a:pt x="6665" y="13592"/>
                    <a:pt x="6605" y="14032"/>
                  </a:cubicBezTo>
                  <a:cubicBezTo>
                    <a:pt x="6458" y="15076"/>
                    <a:pt x="6026" y="16054"/>
                    <a:pt x="5751" y="17070"/>
                  </a:cubicBezTo>
                  <a:cubicBezTo>
                    <a:pt x="5475" y="18088"/>
                    <a:pt x="5370" y="19219"/>
                    <a:pt x="5853" y="20155"/>
                  </a:cubicBezTo>
                  <a:cubicBezTo>
                    <a:pt x="6265" y="20954"/>
                    <a:pt x="7065" y="21504"/>
                    <a:pt x="7924" y="21769"/>
                  </a:cubicBezTo>
                  <a:cubicBezTo>
                    <a:pt x="8494" y="21945"/>
                    <a:pt x="9091" y="22007"/>
                    <a:pt x="9689" y="22007"/>
                  </a:cubicBezTo>
                  <a:cubicBezTo>
                    <a:pt x="9992" y="22007"/>
                    <a:pt x="10295" y="21991"/>
                    <a:pt x="10595" y="21966"/>
                  </a:cubicBezTo>
                  <a:cubicBezTo>
                    <a:pt x="12069" y="21842"/>
                    <a:pt x="13698" y="21382"/>
                    <a:pt x="14411" y="20086"/>
                  </a:cubicBezTo>
                  <a:cubicBezTo>
                    <a:pt x="14729" y="19509"/>
                    <a:pt x="14821" y="18834"/>
                    <a:pt x="15076" y="18227"/>
                  </a:cubicBezTo>
                  <a:cubicBezTo>
                    <a:pt x="15479" y="17264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80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8"/>
                    <a:pt x="20198" y="20226"/>
                  </a:cubicBezTo>
                  <a:cubicBezTo>
                    <a:pt x="20224" y="21115"/>
                    <a:pt x="20606" y="22150"/>
                    <a:pt x="21473" y="22344"/>
                  </a:cubicBezTo>
                  <a:cubicBezTo>
                    <a:pt x="21558" y="22363"/>
                    <a:pt x="21643" y="22373"/>
                    <a:pt x="21727" y="22373"/>
                  </a:cubicBezTo>
                  <a:cubicBezTo>
                    <a:pt x="22503" y="22373"/>
                    <a:pt x="23191" y="21591"/>
                    <a:pt x="23269" y="20784"/>
                  </a:cubicBezTo>
                  <a:cubicBezTo>
                    <a:pt x="23372" y="19702"/>
                    <a:pt x="22702" y="18709"/>
                    <a:pt x="22460" y="17647"/>
                  </a:cubicBezTo>
                  <a:cubicBezTo>
                    <a:pt x="22129" y="16185"/>
                    <a:pt x="22657" y="14609"/>
                    <a:pt x="23643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1"/>
                    <a:pt x="29232" y="9973"/>
                  </a:cubicBezTo>
                  <a:cubicBezTo>
                    <a:pt x="29271" y="9360"/>
                    <a:pt x="28628" y="8881"/>
                    <a:pt x="28013" y="8861"/>
                  </a:cubicBezTo>
                  <a:cubicBezTo>
                    <a:pt x="27992" y="8860"/>
                    <a:pt x="27971" y="8859"/>
                    <a:pt x="27950" y="8859"/>
                  </a:cubicBezTo>
                  <a:cubicBezTo>
                    <a:pt x="27361" y="8859"/>
                    <a:pt x="26807" y="9148"/>
                    <a:pt x="26282" y="9422"/>
                  </a:cubicBezTo>
                  <a:cubicBezTo>
                    <a:pt x="25784" y="9681"/>
                    <a:pt x="25252" y="9940"/>
                    <a:pt x="24697" y="9940"/>
                  </a:cubicBezTo>
                  <a:cubicBezTo>
                    <a:pt x="24645" y="9940"/>
                    <a:pt x="24592" y="9937"/>
                    <a:pt x="24539" y="9933"/>
                  </a:cubicBezTo>
                  <a:cubicBezTo>
                    <a:pt x="24405" y="9920"/>
                    <a:pt x="24269" y="9889"/>
                    <a:pt x="24164" y="9807"/>
                  </a:cubicBezTo>
                  <a:cubicBezTo>
                    <a:pt x="23928" y="9623"/>
                    <a:pt x="23933" y="9263"/>
                    <a:pt x="24026" y="8980"/>
                  </a:cubicBezTo>
                  <a:cubicBezTo>
                    <a:pt x="24287" y="8173"/>
                    <a:pt x="25020" y="7630"/>
                    <a:pt x="25634" y="7045"/>
                  </a:cubicBezTo>
                  <a:cubicBezTo>
                    <a:pt x="26112" y="6590"/>
                    <a:pt x="27023" y="5508"/>
                    <a:pt x="26519" y="4817"/>
                  </a:cubicBezTo>
                  <a:cubicBezTo>
                    <a:pt x="26200" y="4377"/>
                    <a:pt x="25597" y="4196"/>
                    <a:pt x="25034" y="4196"/>
                  </a:cubicBezTo>
                  <a:cubicBezTo>
                    <a:pt x="24803" y="4196"/>
                    <a:pt x="24579" y="4226"/>
                    <a:pt x="24384" y="4282"/>
                  </a:cubicBezTo>
                  <a:cubicBezTo>
                    <a:pt x="23633" y="4495"/>
                    <a:pt x="23005" y="5003"/>
                    <a:pt x="22404" y="5500"/>
                  </a:cubicBezTo>
                  <a:cubicBezTo>
                    <a:pt x="21802" y="5997"/>
                    <a:pt x="21182" y="6509"/>
                    <a:pt x="20434" y="6735"/>
                  </a:cubicBezTo>
                  <a:cubicBezTo>
                    <a:pt x="20172" y="6814"/>
                    <a:pt x="19900" y="6852"/>
                    <a:pt x="19628" y="6852"/>
                  </a:cubicBezTo>
                  <a:cubicBezTo>
                    <a:pt x="18776" y="6852"/>
                    <a:pt x="17920" y="6480"/>
                    <a:pt x="17369" y="5827"/>
                  </a:cubicBezTo>
                  <a:cubicBezTo>
                    <a:pt x="16756" y="5100"/>
                    <a:pt x="16535" y="4130"/>
                    <a:pt x="16327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8" y="634"/>
                    <a:pt x="15282" y="339"/>
                    <a:pt x="14998" y="162"/>
                  </a:cubicBezTo>
                  <a:cubicBezTo>
                    <a:pt x="14823" y="51"/>
                    <a:pt x="14624" y="1"/>
                    <a:pt x="1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8689050" y="970775"/>
              <a:ext cx="95425" cy="116500"/>
            </a:xfrm>
            <a:custGeom>
              <a:avLst/>
              <a:gdLst/>
              <a:ahLst/>
              <a:cxnLst/>
              <a:rect l="l" t="t" r="r" b="b"/>
              <a:pathLst>
                <a:path w="3817" h="4660" extrusionOk="0">
                  <a:moveTo>
                    <a:pt x="2222" y="0"/>
                  </a:moveTo>
                  <a:cubicBezTo>
                    <a:pt x="1756" y="0"/>
                    <a:pt x="2023" y="2795"/>
                    <a:pt x="0" y="4659"/>
                  </a:cubicBezTo>
                  <a:cubicBezTo>
                    <a:pt x="0" y="4659"/>
                    <a:pt x="3817" y="2181"/>
                    <a:pt x="2671" y="450"/>
                  </a:cubicBezTo>
                  <a:cubicBezTo>
                    <a:pt x="2464" y="137"/>
                    <a:pt x="2325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8756175" y="1384050"/>
              <a:ext cx="145925" cy="82125"/>
            </a:xfrm>
            <a:custGeom>
              <a:avLst/>
              <a:gdLst/>
              <a:ahLst/>
              <a:cxnLst/>
              <a:rect l="l" t="t" r="r" b="b"/>
              <a:pathLst>
                <a:path w="5837" h="3285" extrusionOk="0">
                  <a:moveTo>
                    <a:pt x="2484" y="0"/>
                  </a:moveTo>
                  <a:cubicBezTo>
                    <a:pt x="1615" y="0"/>
                    <a:pt x="1241" y="508"/>
                    <a:pt x="1241" y="508"/>
                  </a:cubicBezTo>
                  <a:cubicBezTo>
                    <a:pt x="1241" y="508"/>
                    <a:pt x="1" y="1636"/>
                    <a:pt x="2178" y="2932"/>
                  </a:cubicBezTo>
                  <a:cubicBezTo>
                    <a:pt x="2595" y="3179"/>
                    <a:pt x="3000" y="3284"/>
                    <a:pt x="3369" y="3284"/>
                  </a:cubicBezTo>
                  <a:cubicBezTo>
                    <a:pt x="4930" y="3284"/>
                    <a:pt x="5837" y="1406"/>
                    <a:pt x="4155" y="497"/>
                  </a:cubicBezTo>
                  <a:cubicBezTo>
                    <a:pt x="3467" y="125"/>
                    <a:pt x="2915" y="0"/>
                    <a:pt x="2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8150025" y="985325"/>
              <a:ext cx="731775" cy="559325"/>
            </a:xfrm>
            <a:custGeom>
              <a:avLst/>
              <a:gdLst/>
              <a:ahLst/>
              <a:cxnLst/>
              <a:rect l="l" t="t" r="r" b="b"/>
              <a:pathLst>
                <a:path w="29271" h="22373" extrusionOk="0">
                  <a:moveTo>
                    <a:pt x="14424" y="1"/>
                  </a:moveTo>
                  <a:cubicBezTo>
                    <a:pt x="13940" y="1"/>
                    <a:pt x="13439" y="288"/>
                    <a:pt x="13191" y="719"/>
                  </a:cubicBezTo>
                  <a:cubicBezTo>
                    <a:pt x="12838" y="1330"/>
                    <a:pt x="12920" y="2116"/>
                    <a:pt x="13228" y="2749"/>
                  </a:cubicBezTo>
                  <a:cubicBezTo>
                    <a:pt x="13474" y="3254"/>
                    <a:pt x="13863" y="3742"/>
                    <a:pt x="13808" y="4300"/>
                  </a:cubicBezTo>
                  <a:cubicBezTo>
                    <a:pt x="13757" y="4826"/>
                    <a:pt x="13228" y="5218"/>
                    <a:pt x="12714" y="5218"/>
                  </a:cubicBezTo>
                  <a:cubicBezTo>
                    <a:pt x="12558" y="5218"/>
                    <a:pt x="12404" y="5182"/>
                    <a:pt x="12265" y="5103"/>
                  </a:cubicBezTo>
                  <a:cubicBezTo>
                    <a:pt x="12034" y="4972"/>
                    <a:pt x="11867" y="4764"/>
                    <a:pt x="11730" y="4531"/>
                  </a:cubicBezTo>
                  <a:lnTo>
                    <a:pt x="11730" y="4532"/>
                  </a:lnTo>
                  <a:cubicBezTo>
                    <a:pt x="11639" y="4378"/>
                    <a:pt x="11560" y="4213"/>
                    <a:pt x="11484" y="4054"/>
                  </a:cubicBezTo>
                  <a:cubicBezTo>
                    <a:pt x="10868" y="2768"/>
                    <a:pt x="9917" y="1405"/>
                    <a:pt x="8498" y="1264"/>
                  </a:cubicBezTo>
                  <a:cubicBezTo>
                    <a:pt x="8422" y="1256"/>
                    <a:pt x="8345" y="1253"/>
                    <a:pt x="8270" y="1253"/>
                  </a:cubicBezTo>
                  <a:cubicBezTo>
                    <a:pt x="7400" y="1253"/>
                    <a:pt x="6565" y="1739"/>
                    <a:pt x="5985" y="2398"/>
                  </a:cubicBezTo>
                  <a:cubicBezTo>
                    <a:pt x="5367" y="3100"/>
                    <a:pt x="4988" y="4148"/>
                    <a:pt x="5427" y="4974"/>
                  </a:cubicBezTo>
                  <a:cubicBezTo>
                    <a:pt x="5826" y="5724"/>
                    <a:pt x="6747" y="6043"/>
                    <a:pt x="7245" y="6729"/>
                  </a:cubicBezTo>
                  <a:cubicBezTo>
                    <a:pt x="7856" y="7573"/>
                    <a:pt x="7645" y="8843"/>
                    <a:pt x="6909" y="9582"/>
                  </a:cubicBezTo>
                  <a:cubicBezTo>
                    <a:pt x="6326" y="10169"/>
                    <a:pt x="5488" y="10443"/>
                    <a:pt x="4653" y="10443"/>
                  </a:cubicBezTo>
                  <a:cubicBezTo>
                    <a:pt x="4439" y="10443"/>
                    <a:pt x="4224" y="10425"/>
                    <a:pt x="4014" y="10389"/>
                  </a:cubicBezTo>
                  <a:cubicBezTo>
                    <a:pt x="3436" y="10291"/>
                    <a:pt x="2872" y="10075"/>
                    <a:pt x="2289" y="10075"/>
                  </a:cubicBezTo>
                  <a:cubicBezTo>
                    <a:pt x="2261" y="10075"/>
                    <a:pt x="2232" y="10076"/>
                    <a:pt x="2204" y="10077"/>
                  </a:cubicBezTo>
                  <a:cubicBezTo>
                    <a:pt x="1484" y="10104"/>
                    <a:pt x="792" y="10513"/>
                    <a:pt x="418" y="11127"/>
                  </a:cubicBezTo>
                  <a:cubicBezTo>
                    <a:pt x="44" y="11742"/>
                    <a:pt x="0" y="12545"/>
                    <a:pt x="308" y="13195"/>
                  </a:cubicBezTo>
                  <a:cubicBezTo>
                    <a:pt x="471" y="13540"/>
                    <a:pt x="746" y="13855"/>
                    <a:pt x="1113" y="13959"/>
                  </a:cubicBezTo>
                  <a:cubicBezTo>
                    <a:pt x="1215" y="13988"/>
                    <a:pt x="1321" y="14000"/>
                    <a:pt x="1428" y="14000"/>
                  </a:cubicBezTo>
                  <a:cubicBezTo>
                    <a:pt x="1572" y="14000"/>
                    <a:pt x="1719" y="13979"/>
                    <a:pt x="1861" y="13950"/>
                  </a:cubicBezTo>
                  <a:cubicBezTo>
                    <a:pt x="3084" y="13709"/>
                    <a:pt x="4177" y="13002"/>
                    <a:pt x="5397" y="12750"/>
                  </a:cubicBezTo>
                  <a:cubicBezTo>
                    <a:pt x="5527" y="12723"/>
                    <a:pt x="5664" y="12702"/>
                    <a:pt x="5799" y="12702"/>
                  </a:cubicBezTo>
                  <a:cubicBezTo>
                    <a:pt x="5962" y="12702"/>
                    <a:pt x="6121" y="12733"/>
                    <a:pt x="6259" y="12821"/>
                  </a:cubicBezTo>
                  <a:cubicBezTo>
                    <a:pt x="6633" y="13060"/>
                    <a:pt x="6666" y="13592"/>
                    <a:pt x="6604" y="14032"/>
                  </a:cubicBezTo>
                  <a:cubicBezTo>
                    <a:pt x="6459" y="15076"/>
                    <a:pt x="6026" y="16054"/>
                    <a:pt x="5751" y="17070"/>
                  </a:cubicBezTo>
                  <a:cubicBezTo>
                    <a:pt x="5476" y="18088"/>
                    <a:pt x="5370" y="19219"/>
                    <a:pt x="5853" y="20154"/>
                  </a:cubicBezTo>
                  <a:cubicBezTo>
                    <a:pt x="6265" y="20953"/>
                    <a:pt x="7065" y="21504"/>
                    <a:pt x="7924" y="21769"/>
                  </a:cubicBezTo>
                  <a:cubicBezTo>
                    <a:pt x="8493" y="21944"/>
                    <a:pt x="9087" y="22006"/>
                    <a:pt x="9683" y="22006"/>
                  </a:cubicBezTo>
                  <a:cubicBezTo>
                    <a:pt x="9988" y="22006"/>
                    <a:pt x="10293" y="21990"/>
                    <a:pt x="10596" y="21964"/>
                  </a:cubicBezTo>
                  <a:cubicBezTo>
                    <a:pt x="12068" y="21842"/>
                    <a:pt x="13697" y="21382"/>
                    <a:pt x="14411" y="20086"/>
                  </a:cubicBezTo>
                  <a:cubicBezTo>
                    <a:pt x="14729" y="19508"/>
                    <a:pt x="14821" y="18835"/>
                    <a:pt x="15076" y="18226"/>
                  </a:cubicBezTo>
                  <a:cubicBezTo>
                    <a:pt x="15479" y="17263"/>
                    <a:pt x="16345" y="16473"/>
                    <a:pt x="17374" y="16296"/>
                  </a:cubicBezTo>
                  <a:cubicBezTo>
                    <a:pt x="17508" y="16273"/>
                    <a:pt x="17644" y="16262"/>
                    <a:pt x="17779" y="16262"/>
                  </a:cubicBezTo>
                  <a:cubicBezTo>
                    <a:pt x="18689" y="16262"/>
                    <a:pt x="19606" y="16764"/>
                    <a:pt x="19980" y="17591"/>
                  </a:cubicBezTo>
                  <a:cubicBezTo>
                    <a:pt x="20346" y="18401"/>
                    <a:pt x="20173" y="19337"/>
                    <a:pt x="20199" y="20226"/>
                  </a:cubicBezTo>
                  <a:cubicBezTo>
                    <a:pt x="20223" y="21114"/>
                    <a:pt x="20606" y="22150"/>
                    <a:pt x="21472" y="22344"/>
                  </a:cubicBezTo>
                  <a:cubicBezTo>
                    <a:pt x="21557" y="22363"/>
                    <a:pt x="21642" y="22372"/>
                    <a:pt x="21725" y="22372"/>
                  </a:cubicBezTo>
                  <a:cubicBezTo>
                    <a:pt x="22502" y="22372"/>
                    <a:pt x="23190" y="21590"/>
                    <a:pt x="23268" y="20784"/>
                  </a:cubicBezTo>
                  <a:cubicBezTo>
                    <a:pt x="23372" y="19701"/>
                    <a:pt x="22701" y="18708"/>
                    <a:pt x="22459" y="17647"/>
                  </a:cubicBezTo>
                  <a:cubicBezTo>
                    <a:pt x="22128" y="16185"/>
                    <a:pt x="22657" y="14610"/>
                    <a:pt x="23642" y="13480"/>
                  </a:cubicBezTo>
                  <a:cubicBezTo>
                    <a:pt x="24628" y="12352"/>
                    <a:pt x="26024" y="11638"/>
                    <a:pt x="27473" y="11257"/>
                  </a:cubicBezTo>
                  <a:cubicBezTo>
                    <a:pt x="28227" y="11058"/>
                    <a:pt x="29183" y="10750"/>
                    <a:pt x="29232" y="9973"/>
                  </a:cubicBezTo>
                  <a:cubicBezTo>
                    <a:pt x="29270" y="9360"/>
                    <a:pt x="28627" y="8881"/>
                    <a:pt x="28013" y="8859"/>
                  </a:cubicBezTo>
                  <a:cubicBezTo>
                    <a:pt x="27993" y="8859"/>
                    <a:pt x="27973" y="8858"/>
                    <a:pt x="27954" y="8858"/>
                  </a:cubicBezTo>
                  <a:cubicBezTo>
                    <a:pt x="27363" y="8858"/>
                    <a:pt x="26808" y="9146"/>
                    <a:pt x="26282" y="9420"/>
                  </a:cubicBezTo>
                  <a:cubicBezTo>
                    <a:pt x="25783" y="9679"/>
                    <a:pt x="25251" y="9938"/>
                    <a:pt x="24697" y="9938"/>
                  </a:cubicBezTo>
                  <a:cubicBezTo>
                    <a:pt x="24644" y="9938"/>
                    <a:pt x="24592" y="9936"/>
                    <a:pt x="24539" y="9931"/>
                  </a:cubicBezTo>
                  <a:cubicBezTo>
                    <a:pt x="24405" y="9920"/>
                    <a:pt x="24268" y="9888"/>
                    <a:pt x="24163" y="9806"/>
                  </a:cubicBezTo>
                  <a:cubicBezTo>
                    <a:pt x="23927" y="9623"/>
                    <a:pt x="23933" y="9264"/>
                    <a:pt x="24025" y="8980"/>
                  </a:cubicBezTo>
                  <a:cubicBezTo>
                    <a:pt x="24288" y="8171"/>
                    <a:pt x="25019" y="7629"/>
                    <a:pt x="25634" y="7043"/>
                  </a:cubicBezTo>
                  <a:cubicBezTo>
                    <a:pt x="26112" y="6590"/>
                    <a:pt x="27023" y="5508"/>
                    <a:pt x="26520" y="4817"/>
                  </a:cubicBezTo>
                  <a:cubicBezTo>
                    <a:pt x="26200" y="4377"/>
                    <a:pt x="25597" y="4196"/>
                    <a:pt x="25033" y="4196"/>
                  </a:cubicBezTo>
                  <a:cubicBezTo>
                    <a:pt x="24803" y="4196"/>
                    <a:pt x="24579" y="4226"/>
                    <a:pt x="24383" y="4282"/>
                  </a:cubicBezTo>
                  <a:cubicBezTo>
                    <a:pt x="23632" y="4495"/>
                    <a:pt x="23005" y="5001"/>
                    <a:pt x="22403" y="5499"/>
                  </a:cubicBezTo>
                  <a:cubicBezTo>
                    <a:pt x="21802" y="5997"/>
                    <a:pt x="21182" y="6509"/>
                    <a:pt x="20433" y="6735"/>
                  </a:cubicBezTo>
                  <a:cubicBezTo>
                    <a:pt x="20172" y="6814"/>
                    <a:pt x="19901" y="6852"/>
                    <a:pt x="19629" y="6852"/>
                  </a:cubicBezTo>
                  <a:cubicBezTo>
                    <a:pt x="18777" y="6852"/>
                    <a:pt x="17920" y="6480"/>
                    <a:pt x="17368" y="5827"/>
                  </a:cubicBezTo>
                  <a:cubicBezTo>
                    <a:pt x="16755" y="5100"/>
                    <a:pt x="16535" y="4131"/>
                    <a:pt x="16326" y="3204"/>
                  </a:cubicBezTo>
                  <a:cubicBezTo>
                    <a:pt x="16151" y="2428"/>
                    <a:pt x="15967" y="1645"/>
                    <a:pt x="15614" y="933"/>
                  </a:cubicBezTo>
                  <a:cubicBezTo>
                    <a:pt x="15467" y="634"/>
                    <a:pt x="15282" y="339"/>
                    <a:pt x="14998" y="160"/>
                  </a:cubicBezTo>
                  <a:cubicBezTo>
                    <a:pt x="14823" y="50"/>
                    <a:pt x="14625" y="1"/>
                    <a:pt x="14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8696425" y="953750"/>
              <a:ext cx="83875" cy="124100"/>
            </a:xfrm>
            <a:custGeom>
              <a:avLst/>
              <a:gdLst/>
              <a:ahLst/>
              <a:cxnLst/>
              <a:rect l="l" t="t" r="r" b="b"/>
              <a:pathLst>
                <a:path w="3355" h="4964" extrusionOk="0">
                  <a:moveTo>
                    <a:pt x="1441" y="0"/>
                  </a:moveTo>
                  <a:cubicBezTo>
                    <a:pt x="939" y="0"/>
                    <a:pt x="1711" y="2759"/>
                    <a:pt x="0" y="4963"/>
                  </a:cubicBezTo>
                  <a:cubicBezTo>
                    <a:pt x="0" y="4963"/>
                    <a:pt x="3355" y="1888"/>
                    <a:pt x="1939" y="371"/>
                  </a:cubicBezTo>
                  <a:cubicBezTo>
                    <a:pt x="1699" y="114"/>
                    <a:pt x="1544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8752875" y="1369525"/>
              <a:ext cx="145925" cy="82150"/>
            </a:xfrm>
            <a:custGeom>
              <a:avLst/>
              <a:gdLst/>
              <a:ahLst/>
              <a:cxnLst/>
              <a:rect l="l" t="t" r="r" b="b"/>
              <a:pathLst>
                <a:path w="5837" h="3286" extrusionOk="0">
                  <a:moveTo>
                    <a:pt x="2485" y="0"/>
                  </a:moveTo>
                  <a:cubicBezTo>
                    <a:pt x="1615" y="0"/>
                    <a:pt x="1241" y="509"/>
                    <a:pt x="1241" y="509"/>
                  </a:cubicBezTo>
                  <a:cubicBezTo>
                    <a:pt x="1241" y="509"/>
                    <a:pt x="0" y="1638"/>
                    <a:pt x="2178" y="2933"/>
                  </a:cubicBezTo>
                  <a:cubicBezTo>
                    <a:pt x="2594" y="3180"/>
                    <a:pt x="2999" y="3285"/>
                    <a:pt x="3368" y="3285"/>
                  </a:cubicBezTo>
                  <a:cubicBezTo>
                    <a:pt x="4930" y="3285"/>
                    <a:pt x="5837" y="1405"/>
                    <a:pt x="4155" y="496"/>
                  </a:cubicBezTo>
                  <a:cubicBezTo>
                    <a:pt x="3467" y="125"/>
                    <a:pt x="2915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8292675" y="1041600"/>
              <a:ext cx="35600" cy="63200"/>
            </a:xfrm>
            <a:custGeom>
              <a:avLst/>
              <a:gdLst/>
              <a:ahLst/>
              <a:cxnLst/>
              <a:rect l="l" t="t" r="r" b="b"/>
              <a:pathLst>
                <a:path w="1424" h="2528" extrusionOk="0">
                  <a:moveTo>
                    <a:pt x="1423" y="0"/>
                  </a:moveTo>
                  <a:lnTo>
                    <a:pt x="1423" y="0"/>
                  </a:lnTo>
                  <a:cubicBezTo>
                    <a:pt x="833" y="135"/>
                    <a:pt x="289" y="569"/>
                    <a:pt x="100" y="1159"/>
                  </a:cubicBezTo>
                  <a:cubicBezTo>
                    <a:pt x="81" y="1213"/>
                    <a:pt x="66" y="1278"/>
                    <a:pt x="53" y="1334"/>
                  </a:cubicBezTo>
                  <a:cubicBezTo>
                    <a:pt x="52" y="1351"/>
                    <a:pt x="38" y="1445"/>
                    <a:pt x="35" y="1464"/>
                  </a:cubicBezTo>
                  <a:cubicBezTo>
                    <a:pt x="0" y="1834"/>
                    <a:pt x="104" y="2219"/>
                    <a:pt x="298" y="2527"/>
                  </a:cubicBezTo>
                  <a:cubicBezTo>
                    <a:pt x="288" y="2462"/>
                    <a:pt x="272" y="2398"/>
                    <a:pt x="259" y="2334"/>
                  </a:cubicBezTo>
                  <a:cubicBezTo>
                    <a:pt x="252" y="2288"/>
                    <a:pt x="243" y="2236"/>
                    <a:pt x="236" y="2190"/>
                  </a:cubicBezTo>
                  <a:cubicBezTo>
                    <a:pt x="229" y="2147"/>
                    <a:pt x="222" y="2068"/>
                    <a:pt x="216" y="2025"/>
                  </a:cubicBezTo>
                  <a:cubicBezTo>
                    <a:pt x="213" y="1990"/>
                    <a:pt x="210" y="1940"/>
                    <a:pt x="209" y="1907"/>
                  </a:cubicBezTo>
                  <a:cubicBezTo>
                    <a:pt x="205" y="1852"/>
                    <a:pt x="209" y="1796"/>
                    <a:pt x="207" y="1743"/>
                  </a:cubicBezTo>
                  <a:cubicBezTo>
                    <a:pt x="209" y="1728"/>
                    <a:pt x="212" y="1688"/>
                    <a:pt x="212" y="1672"/>
                  </a:cubicBezTo>
                  <a:cubicBezTo>
                    <a:pt x="215" y="1612"/>
                    <a:pt x="226" y="1551"/>
                    <a:pt x="233" y="1490"/>
                  </a:cubicBezTo>
                  <a:cubicBezTo>
                    <a:pt x="236" y="1474"/>
                    <a:pt x="254" y="1392"/>
                    <a:pt x="256" y="1379"/>
                  </a:cubicBezTo>
                  <a:cubicBezTo>
                    <a:pt x="265" y="1346"/>
                    <a:pt x="279" y="1301"/>
                    <a:pt x="288" y="1268"/>
                  </a:cubicBezTo>
                  <a:cubicBezTo>
                    <a:pt x="469" y="710"/>
                    <a:pt x="931" y="308"/>
                    <a:pt x="1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8464850" y="1012350"/>
              <a:ext cx="52225" cy="116650"/>
            </a:xfrm>
            <a:custGeom>
              <a:avLst/>
              <a:gdLst/>
              <a:ahLst/>
              <a:cxnLst/>
              <a:rect l="l" t="t" r="r" b="b"/>
              <a:pathLst>
                <a:path w="2089" h="4666" extrusionOk="0">
                  <a:moveTo>
                    <a:pt x="983" y="0"/>
                  </a:moveTo>
                  <a:cubicBezTo>
                    <a:pt x="697" y="753"/>
                    <a:pt x="842" y="1639"/>
                    <a:pt x="1310" y="2290"/>
                  </a:cubicBezTo>
                  <a:cubicBezTo>
                    <a:pt x="1360" y="2363"/>
                    <a:pt x="1428" y="2441"/>
                    <a:pt x="1481" y="2513"/>
                  </a:cubicBezTo>
                  <a:cubicBezTo>
                    <a:pt x="2008" y="3224"/>
                    <a:pt x="1411" y="4204"/>
                    <a:pt x="697" y="4517"/>
                  </a:cubicBezTo>
                  <a:cubicBezTo>
                    <a:pt x="583" y="4567"/>
                    <a:pt x="457" y="4599"/>
                    <a:pt x="333" y="4599"/>
                  </a:cubicBezTo>
                  <a:cubicBezTo>
                    <a:pt x="217" y="4599"/>
                    <a:pt x="103" y="4571"/>
                    <a:pt x="0" y="4504"/>
                  </a:cubicBezTo>
                  <a:lnTo>
                    <a:pt x="0" y="4504"/>
                  </a:lnTo>
                  <a:cubicBezTo>
                    <a:pt x="119" y="4619"/>
                    <a:pt x="278" y="4665"/>
                    <a:pt x="440" y="4665"/>
                  </a:cubicBezTo>
                  <a:cubicBezTo>
                    <a:pt x="540" y="4665"/>
                    <a:pt x="641" y="4648"/>
                    <a:pt x="733" y="4618"/>
                  </a:cubicBezTo>
                  <a:cubicBezTo>
                    <a:pt x="1468" y="4381"/>
                    <a:pt x="2088" y="3532"/>
                    <a:pt x="1841" y="2749"/>
                  </a:cubicBezTo>
                  <a:cubicBezTo>
                    <a:pt x="1789" y="2585"/>
                    <a:pt x="1701" y="2437"/>
                    <a:pt x="1591" y="2307"/>
                  </a:cubicBezTo>
                  <a:lnTo>
                    <a:pt x="1534" y="2238"/>
                  </a:lnTo>
                  <a:cubicBezTo>
                    <a:pt x="1421" y="2097"/>
                    <a:pt x="1323" y="1944"/>
                    <a:pt x="1238" y="1785"/>
                  </a:cubicBezTo>
                  <a:cubicBezTo>
                    <a:pt x="957" y="1241"/>
                    <a:pt x="871" y="605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8394450" y="1051300"/>
              <a:ext cx="29850" cy="36075"/>
            </a:xfrm>
            <a:custGeom>
              <a:avLst/>
              <a:gdLst/>
              <a:ahLst/>
              <a:cxnLst/>
              <a:rect l="l" t="t" r="r" b="b"/>
              <a:pathLst>
                <a:path w="1194" h="1443" extrusionOk="0">
                  <a:moveTo>
                    <a:pt x="108" y="0"/>
                  </a:moveTo>
                  <a:cubicBezTo>
                    <a:pt x="70" y="0"/>
                    <a:pt x="34" y="7"/>
                    <a:pt x="0" y="21"/>
                  </a:cubicBezTo>
                  <a:cubicBezTo>
                    <a:pt x="261" y="67"/>
                    <a:pt x="508" y="437"/>
                    <a:pt x="655" y="645"/>
                  </a:cubicBezTo>
                  <a:cubicBezTo>
                    <a:pt x="774" y="822"/>
                    <a:pt x="890" y="1012"/>
                    <a:pt x="1013" y="1192"/>
                  </a:cubicBezTo>
                  <a:cubicBezTo>
                    <a:pt x="1069" y="1279"/>
                    <a:pt x="1126" y="1362"/>
                    <a:pt x="1193" y="1443"/>
                  </a:cubicBezTo>
                  <a:cubicBezTo>
                    <a:pt x="1179" y="1339"/>
                    <a:pt x="1156" y="1238"/>
                    <a:pt x="1127" y="1139"/>
                  </a:cubicBezTo>
                  <a:cubicBezTo>
                    <a:pt x="998" y="745"/>
                    <a:pt x="789" y="352"/>
                    <a:pt x="433" y="114"/>
                  </a:cubicBezTo>
                  <a:cubicBezTo>
                    <a:pt x="347" y="57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8284650" y="1205250"/>
              <a:ext cx="65325" cy="52700"/>
            </a:xfrm>
            <a:custGeom>
              <a:avLst/>
              <a:gdLst/>
              <a:ahLst/>
              <a:cxnLst/>
              <a:rect l="l" t="t" r="r" b="b"/>
              <a:pathLst>
                <a:path w="2613" h="2108" extrusionOk="0">
                  <a:moveTo>
                    <a:pt x="2481" y="0"/>
                  </a:moveTo>
                  <a:lnTo>
                    <a:pt x="2481" y="0"/>
                  </a:lnTo>
                  <a:cubicBezTo>
                    <a:pt x="2473" y="537"/>
                    <a:pt x="2195" y="1028"/>
                    <a:pt x="1773" y="1350"/>
                  </a:cubicBezTo>
                  <a:cubicBezTo>
                    <a:pt x="1618" y="1471"/>
                    <a:pt x="1442" y="1575"/>
                    <a:pt x="1265" y="1661"/>
                  </a:cubicBezTo>
                  <a:cubicBezTo>
                    <a:pt x="1170" y="1708"/>
                    <a:pt x="1062" y="1754"/>
                    <a:pt x="963" y="1793"/>
                  </a:cubicBezTo>
                  <a:cubicBezTo>
                    <a:pt x="934" y="1805"/>
                    <a:pt x="888" y="1825"/>
                    <a:pt x="859" y="1835"/>
                  </a:cubicBezTo>
                  <a:cubicBezTo>
                    <a:pt x="582" y="1939"/>
                    <a:pt x="294" y="2021"/>
                    <a:pt x="0" y="2107"/>
                  </a:cubicBezTo>
                  <a:cubicBezTo>
                    <a:pt x="6" y="2107"/>
                    <a:pt x="12" y="2107"/>
                    <a:pt x="18" y="2107"/>
                  </a:cubicBezTo>
                  <a:cubicBezTo>
                    <a:pt x="663" y="2107"/>
                    <a:pt x="1338" y="1948"/>
                    <a:pt x="1861" y="1554"/>
                  </a:cubicBezTo>
                  <a:cubicBezTo>
                    <a:pt x="1906" y="1521"/>
                    <a:pt x="1955" y="1477"/>
                    <a:pt x="1998" y="1441"/>
                  </a:cubicBezTo>
                  <a:cubicBezTo>
                    <a:pt x="2037" y="1402"/>
                    <a:pt x="2088" y="1356"/>
                    <a:pt x="2123" y="1313"/>
                  </a:cubicBezTo>
                  <a:cubicBezTo>
                    <a:pt x="2438" y="966"/>
                    <a:pt x="2612" y="459"/>
                    <a:pt x="2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8167225" y="1296975"/>
              <a:ext cx="35575" cy="26800"/>
            </a:xfrm>
            <a:custGeom>
              <a:avLst/>
              <a:gdLst/>
              <a:ahLst/>
              <a:cxnLst/>
              <a:rect l="l" t="t" r="r" b="b"/>
              <a:pathLst>
                <a:path w="1423" h="1072" extrusionOk="0">
                  <a:moveTo>
                    <a:pt x="38" y="1"/>
                  </a:moveTo>
                  <a:cubicBezTo>
                    <a:pt x="1" y="521"/>
                    <a:pt x="343" y="1072"/>
                    <a:pt x="859" y="1072"/>
                  </a:cubicBezTo>
                  <a:cubicBezTo>
                    <a:pt x="941" y="1072"/>
                    <a:pt x="1028" y="1057"/>
                    <a:pt x="1118" y="1027"/>
                  </a:cubicBezTo>
                  <a:cubicBezTo>
                    <a:pt x="1126" y="1025"/>
                    <a:pt x="1141" y="1020"/>
                    <a:pt x="1149" y="1015"/>
                  </a:cubicBezTo>
                  <a:cubicBezTo>
                    <a:pt x="1206" y="994"/>
                    <a:pt x="1268" y="962"/>
                    <a:pt x="1320" y="929"/>
                  </a:cubicBezTo>
                  <a:cubicBezTo>
                    <a:pt x="1356" y="905"/>
                    <a:pt x="1389" y="879"/>
                    <a:pt x="1422" y="851"/>
                  </a:cubicBezTo>
                  <a:lnTo>
                    <a:pt x="1422" y="851"/>
                  </a:lnTo>
                  <a:cubicBezTo>
                    <a:pt x="1379" y="857"/>
                    <a:pt x="1339" y="864"/>
                    <a:pt x="1298" y="871"/>
                  </a:cubicBezTo>
                  <a:cubicBezTo>
                    <a:pt x="1221" y="883"/>
                    <a:pt x="1140" y="894"/>
                    <a:pt x="1062" y="896"/>
                  </a:cubicBezTo>
                  <a:cubicBezTo>
                    <a:pt x="1045" y="897"/>
                    <a:pt x="1027" y="897"/>
                    <a:pt x="1010" y="897"/>
                  </a:cubicBezTo>
                  <a:cubicBezTo>
                    <a:pt x="482" y="897"/>
                    <a:pt x="254" y="432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8290625" y="1396575"/>
              <a:ext cx="70775" cy="121250"/>
            </a:xfrm>
            <a:custGeom>
              <a:avLst/>
              <a:gdLst/>
              <a:ahLst/>
              <a:cxnLst/>
              <a:rect l="l" t="t" r="r" b="b"/>
              <a:pathLst>
                <a:path w="2831" h="4850" extrusionOk="0">
                  <a:moveTo>
                    <a:pt x="733" y="0"/>
                  </a:moveTo>
                  <a:lnTo>
                    <a:pt x="733" y="0"/>
                  </a:lnTo>
                  <a:cubicBezTo>
                    <a:pt x="0" y="1744"/>
                    <a:pt x="89" y="4191"/>
                    <a:pt x="2258" y="4753"/>
                  </a:cubicBezTo>
                  <a:cubicBezTo>
                    <a:pt x="2379" y="4786"/>
                    <a:pt x="2514" y="4811"/>
                    <a:pt x="2638" y="4828"/>
                  </a:cubicBezTo>
                  <a:cubicBezTo>
                    <a:pt x="2701" y="4838"/>
                    <a:pt x="2766" y="4842"/>
                    <a:pt x="2831" y="4850"/>
                  </a:cubicBezTo>
                  <a:cubicBezTo>
                    <a:pt x="2706" y="4815"/>
                    <a:pt x="2583" y="4781"/>
                    <a:pt x="2462" y="4739"/>
                  </a:cubicBezTo>
                  <a:cubicBezTo>
                    <a:pt x="2195" y="4648"/>
                    <a:pt x="1933" y="4530"/>
                    <a:pt x="1697" y="4375"/>
                  </a:cubicBezTo>
                  <a:cubicBezTo>
                    <a:pt x="1308" y="4124"/>
                    <a:pt x="995" y="3760"/>
                    <a:pt x="806" y="3339"/>
                  </a:cubicBezTo>
                  <a:cubicBezTo>
                    <a:pt x="354" y="2326"/>
                    <a:pt x="495" y="1056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8659725" y="1127975"/>
              <a:ext cx="59925" cy="35675"/>
            </a:xfrm>
            <a:custGeom>
              <a:avLst/>
              <a:gdLst/>
              <a:ahLst/>
              <a:cxnLst/>
              <a:rect l="l" t="t" r="r" b="b"/>
              <a:pathLst>
                <a:path w="2397" h="1427" extrusionOk="0">
                  <a:moveTo>
                    <a:pt x="2397" y="0"/>
                  </a:moveTo>
                  <a:lnTo>
                    <a:pt x="2397" y="0"/>
                  </a:lnTo>
                  <a:cubicBezTo>
                    <a:pt x="2084" y="279"/>
                    <a:pt x="1774" y="530"/>
                    <a:pt x="1421" y="744"/>
                  </a:cubicBezTo>
                  <a:cubicBezTo>
                    <a:pt x="975" y="1022"/>
                    <a:pt x="493" y="1238"/>
                    <a:pt x="1" y="1426"/>
                  </a:cubicBezTo>
                  <a:cubicBezTo>
                    <a:pt x="756" y="1423"/>
                    <a:pt x="1592" y="1013"/>
                    <a:pt x="2089" y="449"/>
                  </a:cubicBezTo>
                  <a:cubicBezTo>
                    <a:pt x="2169" y="357"/>
                    <a:pt x="2243" y="261"/>
                    <a:pt x="2307" y="159"/>
                  </a:cubicBezTo>
                  <a:cubicBezTo>
                    <a:pt x="2341" y="108"/>
                    <a:pt x="2368" y="54"/>
                    <a:pt x="2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8698125" y="1280575"/>
              <a:ext cx="71575" cy="125225"/>
            </a:xfrm>
            <a:custGeom>
              <a:avLst/>
              <a:gdLst/>
              <a:ahLst/>
              <a:cxnLst/>
              <a:rect l="l" t="t" r="r" b="b"/>
              <a:pathLst>
                <a:path w="2863" h="5009" extrusionOk="0">
                  <a:moveTo>
                    <a:pt x="2862" y="1"/>
                  </a:moveTo>
                  <a:cubicBezTo>
                    <a:pt x="1406" y="785"/>
                    <a:pt x="58" y="2348"/>
                    <a:pt x="4" y="4063"/>
                  </a:cubicBezTo>
                  <a:cubicBezTo>
                    <a:pt x="0" y="4254"/>
                    <a:pt x="9" y="4446"/>
                    <a:pt x="36" y="4636"/>
                  </a:cubicBezTo>
                  <a:cubicBezTo>
                    <a:pt x="52" y="4762"/>
                    <a:pt x="79" y="4886"/>
                    <a:pt x="111" y="5008"/>
                  </a:cubicBezTo>
                  <a:cubicBezTo>
                    <a:pt x="94" y="4757"/>
                    <a:pt x="89" y="4506"/>
                    <a:pt x="111" y="4257"/>
                  </a:cubicBezTo>
                  <a:cubicBezTo>
                    <a:pt x="258" y="2487"/>
                    <a:pt x="1524" y="1058"/>
                    <a:pt x="2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8779250" y="1379900"/>
              <a:ext cx="24450" cy="37475"/>
            </a:xfrm>
            <a:custGeom>
              <a:avLst/>
              <a:gdLst/>
              <a:ahLst/>
              <a:cxnLst/>
              <a:rect l="l" t="t" r="r" b="b"/>
              <a:pathLst>
                <a:path w="978" h="1499" extrusionOk="0">
                  <a:moveTo>
                    <a:pt x="977" y="1"/>
                  </a:moveTo>
                  <a:cubicBezTo>
                    <a:pt x="977" y="1"/>
                    <a:pt x="976" y="2"/>
                    <a:pt x="975" y="3"/>
                  </a:cubicBezTo>
                  <a:lnTo>
                    <a:pt x="975" y="3"/>
                  </a:lnTo>
                  <a:cubicBezTo>
                    <a:pt x="976" y="2"/>
                    <a:pt x="977" y="2"/>
                    <a:pt x="977" y="2"/>
                  </a:cubicBezTo>
                  <a:lnTo>
                    <a:pt x="977" y="1"/>
                  </a:lnTo>
                  <a:close/>
                  <a:moveTo>
                    <a:pt x="975" y="3"/>
                  </a:moveTo>
                  <a:lnTo>
                    <a:pt x="975" y="3"/>
                  </a:lnTo>
                  <a:cubicBezTo>
                    <a:pt x="646" y="55"/>
                    <a:pt x="299" y="260"/>
                    <a:pt x="133" y="556"/>
                  </a:cubicBezTo>
                  <a:cubicBezTo>
                    <a:pt x="0" y="794"/>
                    <a:pt x="16" y="1058"/>
                    <a:pt x="174" y="1282"/>
                  </a:cubicBezTo>
                  <a:cubicBezTo>
                    <a:pt x="199" y="1310"/>
                    <a:pt x="233" y="1355"/>
                    <a:pt x="261" y="1379"/>
                  </a:cubicBezTo>
                  <a:cubicBezTo>
                    <a:pt x="307" y="1425"/>
                    <a:pt x="357" y="1464"/>
                    <a:pt x="410" y="1499"/>
                  </a:cubicBezTo>
                  <a:cubicBezTo>
                    <a:pt x="402" y="1479"/>
                    <a:pt x="393" y="1460"/>
                    <a:pt x="383" y="1441"/>
                  </a:cubicBezTo>
                  <a:cubicBezTo>
                    <a:pt x="358" y="1397"/>
                    <a:pt x="340" y="1349"/>
                    <a:pt x="318" y="1303"/>
                  </a:cubicBezTo>
                  <a:cubicBezTo>
                    <a:pt x="312" y="1287"/>
                    <a:pt x="292" y="1238"/>
                    <a:pt x="287" y="1221"/>
                  </a:cubicBezTo>
                  <a:cubicBezTo>
                    <a:pt x="281" y="1202"/>
                    <a:pt x="266" y="1159"/>
                    <a:pt x="262" y="1140"/>
                  </a:cubicBezTo>
                  <a:cubicBezTo>
                    <a:pt x="259" y="1126"/>
                    <a:pt x="253" y="1099"/>
                    <a:pt x="251" y="1086"/>
                  </a:cubicBezTo>
                  <a:cubicBezTo>
                    <a:pt x="160" y="609"/>
                    <a:pt x="651" y="281"/>
                    <a:pt x="97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8727825" y="965825"/>
              <a:ext cx="11625" cy="60025"/>
            </a:xfrm>
            <a:custGeom>
              <a:avLst/>
              <a:gdLst/>
              <a:ahLst/>
              <a:cxnLst/>
              <a:rect l="l" t="t" r="r" b="b"/>
              <a:pathLst>
                <a:path w="465" h="2401" extrusionOk="0">
                  <a:moveTo>
                    <a:pt x="263" y="1"/>
                  </a:moveTo>
                  <a:lnTo>
                    <a:pt x="263" y="1"/>
                  </a:lnTo>
                  <a:cubicBezTo>
                    <a:pt x="189" y="668"/>
                    <a:pt x="89" y="1430"/>
                    <a:pt x="21" y="2094"/>
                  </a:cubicBezTo>
                  <a:cubicBezTo>
                    <a:pt x="12" y="2195"/>
                    <a:pt x="2" y="2297"/>
                    <a:pt x="1" y="2401"/>
                  </a:cubicBezTo>
                  <a:cubicBezTo>
                    <a:pt x="48" y="2309"/>
                    <a:pt x="90" y="2215"/>
                    <a:pt x="126" y="2119"/>
                  </a:cubicBezTo>
                  <a:cubicBezTo>
                    <a:pt x="353" y="1503"/>
                    <a:pt x="464" y="634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8523675" y="1383850"/>
              <a:ext cx="68150" cy="46400"/>
            </a:xfrm>
            <a:custGeom>
              <a:avLst/>
              <a:gdLst/>
              <a:ahLst/>
              <a:cxnLst/>
              <a:rect l="l" t="t" r="r" b="b"/>
              <a:pathLst>
                <a:path w="2726" h="1856" extrusionOk="0">
                  <a:moveTo>
                    <a:pt x="2159" y="0"/>
                  </a:moveTo>
                  <a:cubicBezTo>
                    <a:pt x="1817" y="0"/>
                    <a:pt x="1472" y="82"/>
                    <a:pt x="1173" y="246"/>
                  </a:cubicBezTo>
                  <a:cubicBezTo>
                    <a:pt x="572" y="569"/>
                    <a:pt x="127" y="1190"/>
                    <a:pt x="0" y="1856"/>
                  </a:cubicBezTo>
                  <a:cubicBezTo>
                    <a:pt x="307" y="1270"/>
                    <a:pt x="737" y="725"/>
                    <a:pt x="1321" y="407"/>
                  </a:cubicBezTo>
                  <a:cubicBezTo>
                    <a:pt x="1588" y="264"/>
                    <a:pt x="1880" y="174"/>
                    <a:pt x="2178" y="125"/>
                  </a:cubicBezTo>
                  <a:cubicBezTo>
                    <a:pt x="2212" y="121"/>
                    <a:pt x="2307" y="109"/>
                    <a:pt x="2340" y="103"/>
                  </a:cubicBezTo>
                  <a:cubicBezTo>
                    <a:pt x="2403" y="97"/>
                    <a:pt x="2467" y="93"/>
                    <a:pt x="2532" y="87"/>
                  </a:cubicBezTo>
                  <a:cubicBezTo>
                    <a:pt x="2595" y="85"/>
                    <a:pt x="2662" y="82"/>
                    <a:pt x="2726" y="77"/>
                  </a:cubicBezTo>
                  <a:cubicBezTo>
                    <a:pt x="2543" y="26"/>
                    <a:pt x="2352" y="0"/>
                    <a:pt x="2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25"/>
          <p:cNvGrpSpPr/>
          <p:nvPr/>
        </p:nvGrpSpPr>
        <p:grpSpPr>
          <a:xfrm flipH="1">
            <a:off x="-353522" y="-349968"/>
            <a:ext cx="1283611" cy="1054590"/>
            <a:chOff x="3375328" y="1441275"/>
            <a:chExt cx="588569" cy="483557"/>
          </a:xfrm>
        </p:grpSpPr>
        <p:sp>
          <p:nvSpPr>
            <p:cNvPr id="1997" name="Google Shape;1997;p25"/>
            <p:cNvSpPr/>
            <p:nvPr/>
          </p:nvSpPr>
          <p:spPr>
            <a:xfrm>
              <a:off x="3398727" y="1456177"/>
              <a:ext cx="565170" cy="468655"/>
            </a:xfrm>
            <a:custGeom>
              <a:avLst/>
              <a:gdLst/>
              <a:ahLst/>
              <a:cxnLst/>
              <a:rect l="l" t="t" r="r" b="b"/>
              <a:pathLst>
                <a:path w="13767" h="11416" extrusionOk="0">
                  <a:moveTo>
                    <a:pt x="620" y="0"/>
                  </a:moveTo>
                  <a:cubicBezTo>
                    <a:pt x="279" y="0"/>
                    <a:pt x="1" y="236"/>
                    <a:pt x="27" y="552"/>
                  </a:cubicBezTo>
                  <a:lnTo>
                    <a:pt x="3817" y="10848"/>
                  </a:lnTo>
                  <a:cubicBezTo>
                    <a:pt x="3845" y="11186"/>
                    <a:pt x="4188" y="11415"/>
                    <a:pt x="4525" y="11415"/>
                  </a:cubicBezTo>
                  <a:cubicBezTo>
                    <a:pt x="4673" y="11415"/>
                    <a:pt x="4820" y="11371"/>
                    <a:pt x="4938" y="11272"/>
                  </a:cubicBezTo>
                  <a:lnTo>
                    <a:pt x="13424" y="3047"/>
                  </a:lnTo>
                  <a:cubicBezTo>
                    <a:pt x="13767" y="2761"/>
                    <a:pt x="13590" y="2235"/>
                    <a:pt x="13105" y="2100"/>
                  </a:cubicBezTo>
                  <a:lnTo>
                    <a:pt x="829" y="29"/>
                  </a:lnTo>
                  <a:cubicBezTo>
                    <a:pt x="758" y="10"/>
                    <a:pt x="68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3375328" y="1441275"/>
              <a:ext cx="565170" cy="468655"/>
            </a:xfrm>
            <a:custGeom>
              <a:avLst/>
              <a:gdLst/>
              <a:ahLst/>
              <a:cxnLst/>
              <a:rect l="l" t="t" r="r" b="b"/>
              <a:pathLst>
                <a:path w="13767" h="11416" extrusionOk="0">
                  <a:moveTo>
                    <a:pt x="619" y="1"/>
                  </a:moveTo>
                  <a:cubicBezTo>
                    <a:pt x="278" y="1"/>
                    <a:pt x="0" y="237"/>
                    <a:pt x="26" y="552"/>
                  </a:cubicBezTo>
                  <a:lnTo>
                    <a:pt x="3818" y="10848"/>
                  </a:lnTo>
                  <a:cubicBezTo>
                    <a:pt x="3846" y="11186"/>
                    <a:pt x="4188" y="11416"/>
                    <a:pt x="4525" y="11416"/>
                  </a:cubicBezTo>
                  <a:cubicBezTo>
                    <a:pt x="4673" y="11416"/>
                    <a:pt x="4820" y="11372"/>
                    <a:pt x="4939" y="11273"/>
                  </a:cubicBezTo>
                  <a:lnTo>
                    <a:pt x="13425" y="3047"/>
                  </a:lnTo>
                  <a:cubicBezTo>
                    <a:pt x="13767" y="2762"/>
                    <a:pt x="13590" y="2237"/>
                    <a:pt x="13104" y="2100"/>
                  </a:cubicBezTo>
                  <a:lnTo>
                    <a:pt x="827" y="30"/>
                  </a:lnTo>
                  <a:cubicBezTo>
                    <a:pt x="757" y="10"/>
                    <a:pt x="687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9" name="Google Shape;1999;p25"/>
          <p:cNvSpPr/>
          <p:nvPr/>
        </p:nvSpPr>
        <p:spPr>
          <a:xfrm rot="3118894">
            <a:off x="8430775" y="2624552"/>
            <a:ext cx="774795" cy="515306"/>
          </a:xfrm>
          <a:custGeom>
            <a:avLst/>
            <a:gdLst/>
            <a:ahLst/>
            <a:cxnLst/>
            <a:rect l="l" t="t" r="r" b="b"/>
            <a:pathLst>
              <a:path w="11185" h="7439" extrusionOk="0">
                <a:moveTo>
                  <a:pt x="2730" y="277"/>
                </a:moveTo>
                <a:cubicBezTo>
                  <a:pt x="2730" y="277"/>
                  <a:pt x="2731" y="278"/>
                  <a:pt x="2734" y="278"/>
                </a:cubicBezTo>
                <a:cubicBezTo>
                  <a:pt x="2734" y="278"/>
                  <a:pt x="2735" y="278"/>
                  <a:pt x="2735" y="278"/>
                </a:cubicBezTo>
                <a:lnTo>
                  <a:pt x="2735" y="278"/>
                </a:lnTo>
                <a:cubicBezTo>
                  <a:pt x="2732" y="278"/>
                  <a:pt x="2730" y="277"/>
                  <a:pt x="2730" y="277"/>
                </a:cubicBezTo>
                <a:close/>
                <a:moveTo>
                  <a:pt x="1545" y="435"/>
                </a:moveTo>
                <a:lnTo>
                  <a:pt x="1545" y="435"/>
                </a:lnTo>
                <a:cubicBezTo>
                  <a:pt x="1542" y="436"/>
                  <a:pt x="1540" y="438"/>
                  <a:pt x="1540" y="438"/>
                </a:cubicBezTo>
                <a:cubicBezTo>
                  <a:pt x="1542" y="437"/>
                  <a:pt x="1543" y="436"/>
                  <a:pt x="1545" y="435"/>
                </a:cubicBezTo>
                <a:close/>
                <a:moveTo>
                  <a:pt x="479" y="1499"/>
                </a:moveTo>
                <a:cubicBezTo>
                  <a:pt x="477" y="1502"/>
                  <a:pt x="476" y="1506"/>
                  <a:pt x="476" y="1506"/>
                </a:cubicBezTo>
                <a:cubicBezTo>
                  <a:pt x="476" y="1506"/>
                  <a:pt x="476" y="1504"/>
                  <a:pt x="478" y="1501"/>
                </a:cubicBezTo>
                <a:cubicBezTo>
                  <a:pt x="478" y="1500"/>
                  <a:pt x="478" y="1500"/>
                  <a:pt x="479" y="1499"/>
                </a:cubicBezTo>
                <a:close/>
                <a:moveTo>
                  <a:pt x="4899" y="4219"/>
                </a:moveTo>
                <a:cubicBezTo>
                  <a:pt x="4875" y="4373"/>
                  <a:pt x="4844" y="4526"/>
                  <a:pt x="4806" y="4676"/>
                </a:cubicBezTo>
                <a:cubicBezTo>
                  <a:pt x="4726" y="4999"/>
                  <a:pt x="4618" y="5317"/>
                  <a:pt x="4480" y="5622"/>
                </a:cubicBezTo>
                <a:cubicBezTo>
                  <a:pt x="4411" y="5775"/>
                  <a:pt x="4334" y="5925"/>
                  <a:pt x="4251" y="6070"/>
                </a:cubicBezTo>
                <a:cubicBezTo>
                  <a:pt x="4211" y="6140"/>
                  <a:pt x="4167" y="6211"/>
                  <a:pt x="4123" y="6280"/>
                </a:cubicBezTo>
                <a:cubicBezTo>
                  <a:pt x="4087" y="6336"/>
                  <a:pt x="4039" y="6408"/>
                  <a:pt x="4006" y="6448"/>
                </a:cubicBezTo>
                <a:cubicBezTo>
                  <a:pt x="3828" y="6670"/>
                  <a:pt x="3602" y="6838"/>
                  <a:pt x="3347" y="6961"/>
                </a:cubicBezTo>
                <a:cubicBezTo>
                  <a:pt x="3229" y="7018"/>
                  <a:pt x="3100" y="7063"/>
                  <a:pt x="2964" y="7089"/>
                </a:cubicBezTo>
                <a:cubicBezTo>
                  <a:pt x="2903" y="7102"/>
                  <a:pt x="2861" y="7106"/>
                  <a:pt x="2789" y="7107"/>
                </a:cubicBezTo>
                <a:cubicBezTo>
                  <a:pt x="2760" y="7107"/>
                  <a:pt x="2731" y="7107"/>
                  <a:pt x="2701" y="7105"/>
                </a:cubicBezTo>
                <a:cubicBezTo>
                  <a:pt x="2695" y="7105"/>
                  <a:pt x="2659" y="7102"/>
                  <a:pt x="2667" y="7102"/>
                </a:cubicBezTo>
                <a:cubicBezTo>
                  <a:pt x="2669" y="7102"/>
                  <a:pt x="2670" y="7102"/>
                  <a:pt x="2671" y="7102"/>
                </a:cubicBezTo>
                <a:cubicBezTo>
                  <a:pt x="2672" y="7102"/>
                  <a:pt x="2658" y="7100"/>
                  <a:pt x="2658" y="7100"/>
                </a:cubicBezTo>
                <a:cubicBezTo>
                  <a:pt x="2648" y="7099"/>
                  <a:pt x="2636" y="7096"/>
                  <a:pt x="2626" y="7095"/>
                </a:cubicBezTo>
                <a:cubicBezTo>
                  <a:pt x="2600" y="7089"/>
                  <a:pt x="2573" y="7082"/>
                  <a:pt x="2547" y="7074"/>
                </a:cubicBezTo>
                <a:cubicBezTo>
                  <a:pt x="2534" y="7070"/>
                  <a:pt x="2521" y="7064"/>
                  <a:pt x="2508" y="7060"/>
                </a:cubicBezTo>
                <a:cubicBezTo>
                  <a:pt x="2505" y="7059"/>
                  <a:pt x="2502" y="7058"/>
                  <a:pt x="2499" y="7057"/>
                </a:cubicBezTo>
                <a:lnTo>
                  <a:pt x="2499" y="7057"/>
                </a:lnTo>
                <a:cubicBezTo>
                  <a:pt x="2496" y="7056"/>
                  <a:pt x="2488" y="7052"/>
                  <a:pt x="2485" y="7051"/>
                </a:cubicBezTo>
                <a:cubicBezTo>
                  <a:pt x="2465" y="7040"/>
                  <a:pt x="2443" y="7030"/>
                  <a:pt x="2423" y="7017"/>
                </a:cubicBezTo>
                <a:cubicBezTo>
                  <a:pt x="2413" y="7010"/>
                  <a:pt x="2403" y="7002"/>
                  <a:pt x="2393" y="6997"/>
                </a:cubicBezTo>
                <a:cubicBezTo>
                  <a:pt x="2393" y="6996"/>
                  <a:pt x="2393" y="6996"/>
                  <a:pt x="2392" y="6996"/>
                </a:cubicBezTo>
                <a:lnTo>
                  <a:pt x="2392" y="6996"/>
                </a:lnTo>
                <a:cubicBezTo>
                  <a:pt x="2388" y="6992"/>
                  <a:pt x="2383" y="6988"/>
                  <a:pt x="2379" y="6984"/>
                </a:cubicBezTo>
                <a:cubicBezTo>
                  <a:pt x="2361" y="6969"/>
                  <a:pt x="2346" y="6955"/>
                  <a:pt x="2331" y="6938"/>
                </a:cubicBezTo>
                <a:cubicBezTo>
                  <a:pt x="2328" y="6935"/>
                  <a:pt x="2319" y="6924"/>
                  <a:pt x="2315" y="6919"/>
                </a:cubicBezTo>
                <a:lnTo>
                  <a:pt x="2315" y="6919"/>
                </a:lnTo>
                <a:cubicBezTo>
                  <a:pt x="2310" y="6912"/>
                  <a:pt x="2301" y="6900"/>
                  <a:pt x="2300" y="6897"/>
                </a:cubicBezTo>
                <a:cubicBezTo>
                  <a:pt x="2288" y="6880"/>
                  <a:pt x="2278" y="6861"/>
                  <a:pt x="2268" y="6841"/>
                </a:cubicBezTo>
                <a:cubicBezTo>
                  <a:pt x="2266" y="6838"/>
                  <a:pt x="2261" y="6827"/>
                  <a:pt x="2258" y="6821"/>
                </a:cubicBezTo>
                <a:lnTo>
                  <a:pt x="2258" y="6821"/>
                </a:lnTo>
                <a:cubicBezTo>
                  <a:pt x="2255" y="6814"/>
                  <a:pt x="2249" y="6798"/>
                  <a:pt x="2248" y="6794"/>
                </a:cubicBezTo>
                <a:cubicBezTo>
                  <a:pt x="2241" y="6774"/>
                  <a:pt x="2235" y="6752"/>
                  <a:pt x="2229" y="6730"/>
                </a:cubicBezTo>
                <a:cubicBezTo>
                  <a:pt x="2226" y="6719"/>
                  <a:pt x="2223" y="6707"/>
                  <a:pt x="2220" y="6694"/>
                </a:cubicBezTo>
                <a:cubicBezTo>
                  <a:pt x="2220" y="6691"/>
                  <a:pt x="2218" y="6679"/>
                  <a:pt x="2216" y="6670"/>
                </a:cubicBezTo>
                <a:lnTo>
                  <a:pt x="2216" y="6670"/>
                </a:lnTo>
                <a:cubicBezTo>
                  <a:pt x="2216" y="6670"/>
                  <a:pt x="2216" y="6670"/>
                  <a:pt x="2216" y="6670"/>
                </a:cubicBezTo>
                <a:cubicBezTo>
                  <a:pt x="2216" y="6670"/>
                  <a:pt x="2216" y="6669"/>
                  <a:pt x="2216" y="6666"/>
                </a:cubicBezTo>
                <a:cubicBezTo>
                  <a:pt x="2216" y="6663"/>
                  <a:pt x="2215" y="6662"/>
                  <a:pt x="2215" y="6662"/>
                </a:cubicBezTo>
                <a:lnTo>
                  <a:pt x="2215" y="6662"/>
                </a:lnTo>
                <a:cubicBezTo>
                  <a:pt x="2215" y="6662"/>
                  <a:pt x="2216" y="6666"/>
                  <a:pt x="2216" y="6670"/>
                </a:cubicBezTo>
                <a:lnTo>
                  <a:pt x="2216" y="6670"/>
                </a:lnTo>
                <a:cubicBezTo>
                  <a:pt x="2216" y="6668"/>
                  <a:pt x="2213" y="6650"/>
                  <a:pt x="2213" y="6646"/>
                </a:cubicBezTo>
                <a:cubicBezTo>
                  <a:pt x="2212" y="6633"/>
                  <a:pt x="2212" y="6621"/>
                  <a:pt x="2210" y="6608"/>
                </a:cubicBezTo>
                <a:cubicBezTo>
                  <a:pt x="2209" y="6582"/>
                  <a:pt x="2209" y="6556"/>
                  <a:pt x="2209" y="6530"/>
                </a:cubicBezTo>
                <a:cubicBezTo>
                  <a:pt x="2209" y="6505"/>
                  <a:pt x="2210" y="6477"/>
                  <a:pt x="2213" y="6451"/>
                </a:cubicBezTo>
                <a:cubicBezTo>
                  <a:pt x="2215" y="6438"/>
                  <a:pt x="2216" y="6425"/>
                  <a:pt x="2218" y="6411"/>
                </a:cubicBezTo>
                <a:cubicBezTo>
                  <a:pt x="2218" y="6408"/>
                  <a:pt x="2218" y="6405"/>
                  <a:pt x="2218" y="6402"/>
                </a:cubicBezTo>
                <a:lnTo>
                  <a:pt x="2218" y="6402"/>
                </a:lnTo>
                <a:cubicBezTo>
                  <a:pt x="2219" y="6401"/>
                  <a:pt x="2219" y="6398"/>
                  <a:pt x="2220" y="6394"/>
                </a:cubicBezTo>
                <a:cubicBezTo>
                  <a:pt x="2229" y="6339"/>
                  <a:pt x="2241" y="6284"/>
                  <a:pt x="2255" y="6230"/>
                </a:cubicBezTo>
                <a:cubicBezTo>
                  <a:pt x="2269" y="6176"/>
                  <a:pt x="2287" y="6120"/>
                  <a:pt x="2307" y="6067"/>
                </a:cubicBezTo>
                <a:cubicBezTo>
                  <a:pt x="2313" y="6053"/>
                  <a:pt x="2318" y="6040"/>
                  <a:pt x="2323" y="6027"/>
                </a:cubicBezTo>
                <a:lnTo>
                  <a:pt x="2329" y="6012"/>
                </a:lnTo>
                <a:lnTo>
                  <a:pt x="2329" y="6012"/>
                </a:lnTo>
                <a:cubicBezTo>
                  <a:pt x="2328" y="6015"/>
                  <a:pt x="2327" y="6018"/>
                  <a:pt x="2327" y="6018"/>
                </a:cubicBezTo>
                <a:cubicBezTo>
                  <a:pt x="2327" y="6018"/>
                  <a:pt x="2327" y="6016"/>
                  <a:pt x="2330" y="6009"/>
                </a:cubicBezTo>
                <a:lnTo>
                  <a:pt x="2330" y="6009"/>
                </a:lnTo>
                <a:lnTo>
                  <a:pt x="2329" y="6012"/>
                </a:lnTo>
                <a:lnTo>
                  <a:pt x="2329" y="6012"/>
                </a:lnTo>
                <a:cubicBezTo>
                  <a:pt x="2330" y="6009"/>
                  <a:pt x="2331" y="6007"/>
                  <a:pt x="2331" y="6005"/>
                </a:cubicBezTo>
                <a:cubicBezTo>
                  <a:pt x="2343" y="5979"/>
                  <a:pt x="2356" y="5953"/>
                  <a:pt x="2369" y="5926"/>
                </a:cubicBezTo>
                <a:cubicBezTo>
                  <a:pt x="2418" y="5824"/>
                  <a:pt x="2477" y="5726"/>
                  <a:pt x="2546" y="5634"/>
                </a:cubicBezTo>
                <a:cubicBezTo>
                  <a:pt x="2549" y="5630"/>
                  <a:pt x="2552" y="5625"/>
                  <a:pt x="2555" y="5621"/>
                </a:cubicBezTo>
                <a:lnTo>
                  <a:pt x="2555" y="5621"/>
                </a:lnTo>
                <a:cubicBezTo>
                  <a:pt x="2554" y="5622"/>
                  <a:pt x="2554" y="5623"/>
                  <a:pt x="2554" y="5623"/>
                </a:cubicBezTo>
                <a:cubicBezTo>
                  <a:pt x="2554" y="5623"/>
                  <a:pt x="2559" y="5616"/>
                  <a:pt x="2560" y="5615"/>
                </a:cubicBezTo>
                <a:lnTo>
                  <a:pt x="2560" y="5615"/>
                </a:lnTo>
                <a:cubicBezTo>
                  <a:pt x="2558" y="5617"/>
                  <a:pt x="2557" y="5619"/>
                  <a:pt x="2555" y="5621"/>
                </a:cubicBezTo>
                <a:lnTo>
                  <a:pt x="2555" y="5621"/>
                </a:lnTo>
                <a:cubicBezTo>
                  <a:pt x="2556" y="5620"/>
                  <a:pt x="2556" y="5619"/>
                  <a:pt x="2557" y="5618"/>
                </a:cubicBezTo>
                <a:cubicBezTo>
                  <a:pt x="2566" y="5608"/>
                  <a:pt x="2574" y="5596"/>
                  <a:pt x="2583" y="5586"/>
                </a:cubicBezTo>
                <a:cubicBezTo>
                  <a:pt x="2605" y="5562"/>
                  <a:pt x="2626" y="5537"/>
                  <a:pt x="2648" y="5513"/>
                </a:cubicBezTo>
                <a:cubicBezTo>
                  <a:pt x="2698" y="5457"/>
                  <a:pt x="2750" y="5404"/>
                  <a:pt x="2803" y="5352"/>
                </a:cubicBezTo>
                <a:cubicBezTo>
                  <a:pt x="2911" y="5245"/>
                  <a:pt x="3026" y="5146"/>
                  <a:pt x="3146" y="5054"/>
                </a:cubicBezTo>
                <a:cubicBezTo>
                  <a:pt x="3615" y="4688"/>
                  <a:pt x="4163" y="4418"/>
                  <a:pt x="4736" y="4261"/>
                </a:cubicBezTo>
                <a:cubicBezTo>
                  <a:pt x="4791" y="4246"/>
                  <a:pt x="4845" y="4232"/>
                  <a:pt x="4899" y="4219"/>
                </a:cubicBezTo>
                <a:close/>
                <a:moveTo>
                  <a:pt x="7193" y="5609"/>
                </a:moveTo>
                <a:cubicBezTo>
                  <a:pt x="7195" y="5632"/>
                  <a:pt x="7197" y="5656"/>
                  <a:pt x="7198" y="5680"/>
                </a:cubicBezTo>
                <a:cubicBezTo>
                  <a:pt x="7201" y="5748"/>
                  <a:pt x="7201" y="5815"/>
                  <a:pt x="7198" y="5883"/>
                </a:cubicBezTo>
                <a:cubicBezTo>
                  <a:pt x="7195" y="5950"/>
                  <a:pt x="7188" y="6020"/>
                  <a:pt x="7179" y="6070"/>
                </a:cubicBezTo>
                <a:cubicBezTo>
                  <a:pt x="7135" y="6358"/>
                  <a:pt x="7034" y="6661"/>
                  <a:pt x="6851" y="6893"/>
                </a:cubicBezTo>
                <a:cubicBezTo>
                  <a:pt x="6807" y="6951"/>
                  <a:pt x="6755" y="7005"/>
                  <a:pt x="6697" y="7050"/>
                </a:cubicBezTo>
                <a:cubicBezTo>
                  <a:pt x="6653" y="7086"/>
                  <a:pt x="6578" y="7129"/>
                  <a:pt x="6539" y="7146"/>
                </a:cubicBezTo>
                <a:cubicBezTo>
                  <a:pt x="6512" y="7156"/>
                  <a:pt x="6484" y="7165"/>
                  <a:pt x="6457" y="7172"/>
                </a:cubicBezTo>
                <a:cubicBezTo>
                  <a:pt x="6443" y="7177"/>
                  <a:pt x="6428" y="7179"/>
                  <a:pt x="6414" y="7181"/>
                </a:cubicBezTo>
                <a:cubicBezTo>
                  <a:pt x="6422" y="7180"/>
                  <a:pt x="6423" y="7180"/>
                  <a:pt x="6421" y="7180"/>
                </a:cubicBezTo>
                <a:cubicBezTo>
                  <a:pt x="6415" y="7180"/>
                  <a:pt x="6394" y="7181"/>
                  <a:pt x="6389" y="7181"/>
                </a:cubicBezTo>
                <a:cubicBezTo>
                  <a:pt x="6385" y="7181"/>
                  <a:pt x="6382" y="7181"/>
                  <a:pt x="6378" y="7181"/>
                </a:cubicBezTo>
                <a:cubicBezTo>
                  <a:pt x="6371" y="7181"/>
                  <a:pt x="6364" y="7181"/>
                  <a:pt x="6356" y="7181"/>
                </a:cubicBezTo>
                <a:cubicBezTo>
                  <a:pt x="6353" y="7181"/>
                  <a:pt x="6349" y="7180"/>
                  <a:pt x="6345" y="7180"/>
                </a:cubicBezTo>
                <a:lnTo>
                  <a:pt x="6345" y="7180"/>
                </a:lnTo>
                <a:cubicBezTo>
                  <a:pt x="6344" y="7180"/>
                  <a:pt x="6343" y="7180"/>
                  <a:pt x="6342" y="7179"/>
                </a:cubicBezTo>
                <a:cubicBezTo>
                  <a:pt x="6330" y="7177"/>
                  <a:pt x="6319" y="7174"/>
                  <a:pt x="6306" y="7171"/>
                </a:cubicBezTo>
                <a:cubicBezTo>
                  <a:pt x="6301" y="7169"/>
                  <a:pt x="6281" y="7160"/>
                  <a:pt x="6279" y="7160"/>
                </a:cubicBezTo>
                <a:lnTo>
                  <a:pt x="6279" y="7160"/>
                </a:lnTo>
                <a:cubicBezTo>
                  <a:pt x="6279" y="7160"/>
                  <a:pt x="6281" y="7161"/>
                  <a:pt x="6289" y="7165"/>
                </a:cubicBezTo>
                <a:cubicBezTo>
                  <a:pt x="6269" y="7156"/>
                  <a:pt x="6251" y="7145"/>
                  <a:pt x="6233" y="7134"/>
                </a:cubicBezTo>
                <a:lnTo>
                  <a:pt x="6233" y="7134"/>
                </a:lnTo>
                <a:cubicBezTo>
                  <a:pt x="6229" y="7131"/>
                  <a:pt x="6225" y="7128"/>
                  <a:pt x="6222" y="7125"/>
                </a:cubicBezTo>
                <a:cubicBezTo>
                  <a:pt x="6212" y="7116"/>
                  <a:pt x="6202" y="7106"/>
                  <a:pt x="6194" y="7096"/>
                </a:cubicBezTo>
                <a:cubicBezTo>
                  <a:pt x="6189" y="7091"/>
                  <a:pt x="6181" y="7082"/>
                  <a:pt x="6181" y="7082"/>
                </a:cubicBezTo>
                <a:lnTo>
                  <a:pt x="6181" y="7082"/>
                </a:lnTo>
                <a:cubicBezTo>
                  <a:pt x="6181" y="7082"/>
                  <a:pt x="6183" y="7084"/>
                  <a:pt x="6188" y="7090"/>
                </a:cubicBezTo>
                <a:cubicBezTo>
                  <a:pt x="6179" y="7080"/>
                  <a:pt x="6173" y="7070"/>
                  <a:pt x="6166" y="7060"/>
                </a:cubicBezTo>
                <a:cubicBezTo>
                  <a:pt x="6161" y="7048"/>
                  <a:pt x="6153" y="7038"/>
                  <a:pt x="6148" y="7027"/>
                </a:cubicBezTo>
                <a:cubicBezTo>
                  <a:pt x="6145" y="7023"/>
                  <a:pt x="6138" y="7005"/>
                  <a:pt x="6136" y="7001"/>
                </a:cubicBezTo>
                <a:lnTo>
                  <a:pt x="6136" y="7001"/>
                </a:lnTo>
                <a:cubicBezTo>
                  <a:pt x="6133" y="6994"/>
                  <a:pt x="6128" y="6979"/>
                  <a:pt x="6127" y="6975"/>
                </a:cubicBezTo>
                <a:cubicBezTo>
                  <a:pt x="6123" y="6962"/>
                  <a:pt x="6119" y="6949"/>
                  <a:pt x="6116" y="6936"/>
                </a:cubicBezTo>
                <a:cubicBezTo>
                  <a:pt x="6113" y="6923"/>
                  <a:pt x="6110" y="6910"/>
                  <a:pt x="6107" y="6897"/>
                </a:cubicBezTo>
                <a:cubicBezTo>
                  <a:pt x="6107" y="6897"/>
                  <a:pt x="6107" y="6896"/>
                  <a:pt x="6107" y="6895"/>
                </a:cubicBezTo>
                <a:lnTo>
                  <a:pt x="6107" y="6895"/>
                </a:lnTo>
                <a:cubicBezTo>
                  <a:pt x="6107" y="6894"/>
                  <a:pt x="6106" y="6879"/>
                  <a:pt x="6106" y="6877"/>
                </a:cubicBezTo>
                <a:cubicBezTo>
                  <a:pt x="6103" y="6848"/>
                  <a:pt x="6102" y="6820"/>
                  <a:pt x="6103" y="6791"/>
                </a:cubicBezTo>
                <a:cubicBezTo>
                  <a:pt x="6103" y="6775"/>
                  <a:pt x="6104" y="6761"/>
                  <a:pt x="6106" y="6745"/>
                </a:cubicBezTo>
                <a:cubicBezTo>
                  <a:pt x="6106" y="6745"/>
                  <a:pt x="6108" y="6732"/>
                  <a:pt x="6107" y="6732"/>
                </a:cubicBezTo>
                <a:lnTo>
                  <a:pt x="6107" y="6732"/>
                </a:lnTo>
                <a:cubicBezTo>
                  <a:pt x="6108" y="6727"/>
                  <a:pt x="6109" y="6722"/>
                  <a:pt x="6109" y="6720"/>
                </a:cubicBezTo>
                <a:cubicBezTo>
                  <a:pt x="6161" y="6435"/>
                  <a:pt x="6379" y="6207"/>
                  <a:pt x="6601" y="6018"/>
                </a:cubicBezTo>
                <a:cubicBezTo>
                  <a:pt x="6788" y="5860"/>
                  <a:pt x="6987" y="5728"/>
                  <a:pt x="7193" y="5609"/>
                </a:cubicBezTo>
                <a:close/>
                <a:moveTo>
                  <a:pt x="2427" y="1"/>
                </a:moveTo>
                <a:cubicBezTo>
                  <a:pt x="2230" y="1"/>
                  <a:pt x="2033" y="23"/>
                  <a:pt x="1841" y="68"/>
                </a:cubicBezTo>
                <a:cubicBezTo>
                  <a:pt x="1481" y="153"/>
                  <a:pt x="1135" y="322"/>
                  <a:pt x="850" y="563"/>
                </a:cubicBezTo>
                <a:cubicBezTo>
                  <a:pt x="544" y="820"/>
                  <a:pt x="319" y="1164"/>
                  <a:pt x="186" y="1541"/>
                </a:cubicBezTo>
                <a:cubicBezTo>
                  <a:pt x="23" y="1999"/>
                  <a:pt x="0" y="2501"/>
                  <a:pt x="60" y="2982"/>
                </a:cubicBezTo>
                <a:cubicBezTo>
                  <a:pt x="98" y="3284"/>
                  <a:pt x="164" y="3580"/>
                  <a:pt x="253" y="3873"/>
                </a:cubicBezTo>
                <a:cubicBezTo>
                  <a:pt x="272" y="3935"/>
                  <a:pt x="323" y="3963"/>
                  <a:pt x="374" y="3963"/>
                </a:cubicBezTo>
                <a:cubicBezTo>
                  <a:pt x="452" y="3963"/>
                  <a:pt x="532" y="3900"/>
                  <a:pt x="502" y="3803"/>
                </a:cubicBezTo>
                <a:lnTo>
                  <a:pt x="502" y="3803"/>
                </a:lnTo>
                <a:lnTo>
                  <a:pt x="502" y="3805"/>
                </a:lnTo>
                <a:cubicBezTo>
                  <a:pt x="344" y="3287"/>
                  <a:pt x="253" y="2773"/>
                  <a:pt x="301" y="2231"/>
                </a:cubicBezTo>
                <a:cubicBezTo>
                  <a:pt x="304" y="2205"/>
                  <a:pt x="307" y="2179"/>
                  <a:pt x="309" y="2153"/>
                </a:cubicBezTo>
                <a:cubicBezTo>
                  <a:pt x="311" y="2139"/>
                  <a:pt x="312" y="2124"/>
                  <a:pt x="314" y="2111"/>
                </a:cubicBezTo>
                <a:lnTo>
                  <a:pt x="314" y="2111"/>
                </a:lnTo>
                <a:cubicBezTo>
                  <a:pt x="313" y="2117"/>
                  <a:pt x="313" y="2119"/>
                  <a:pt x="313" y="2119"/>
                </a:cubicBezTo>
                <a:cubicBezTo>
                  <a:pt x="313" y="2119"/>
                  <a:pt x="317" y="2092"/>
                  <a:pt x="318" y="2087"/>
                </a:cubicBezTo>
                <a:cubicBezTo>
                  <a:pt x="325" y="2033"/>
                  <a:pt x="335" y="1980"/>
                  <a:pt x="347" y="1928"/>
                </a:cubicBezTo>
                <a:cubicBezTo>
                  <a:pt x="367" y="1829"/>
                  <a:pt x="394" y="1731"/>
                  <a:pt x="427" y="1636"/>
                </a:cubicBezTo>
                <a:cubicBezTo>
                  <a:pt x="443" y="1590"/>
                  <a:pt x="461" y="1544"/>
                  <a:pt x="479" y="1498"/>
                </a:cubicBezTo>
                <a:cubicBezTo>
                  <a:pt x="481" y="1495"/>
                  <a:pt x="481" y="1493"/>
                  <a:pt x="481" y="1493"/>
                </a:cubicBezTo>
                <a:lnTo>
                  <a:pt x="481" y="1493"/>
                </a:lnTo>
                <a:cubicBezTo>
                  <a:pt x="481" y="1493"/>
                  <a:pt x="481" y="1494"/>
                  <a:pt x="481" y="1494"/>
                </a:cubicBezTo>
                <a:lnTo>
                  <a:pt x="481" y="1494"/>
                </a:lnTo>
                <a:cubicBezTo>
                  <a:pt x="482" y="1491"/>
                  <a:pt x="483" y="1489"/>
                  <a:pt x="484" y="1487"/>
                </a:cubicBezTo>
                <a:cubicBezTo>
                  <a:pt x="489" y="1475"/>
                  <a:pt x="494" y="1464"/>
                  <a:pt x="499" y="1454"/>
                </a:cubicBezTo>
                <a:cubicBezTo>
                  <a:pt x="509" y="1432"/>
                  <a:pt x="520" y="1410"/>
                  <a:pt x="530" y="1389"/>
                </a:cubicBezTo>
                <a:cubicBezTo>
                  <a:pt x="571" y="1305"/>
                  <a:pt x="617" y="1226"/>
                  <a:pt x="669" y="1148"/>
                </a:cubicBezTo>
                <a:cubicBezTo>
                  <a:pt x="681" y="1131"/>
                  <a:pt x="694" y="1114"/>
                  <a:pt x="705" y="1097"/>
                </a:cubicBezTo>
                <a:cubicBezTo>
                  <a:pt x="712" y="1088"/>
                  <a:pt x="718" y="1079"/>
                  <a:pt x="725" y="1069"/>
                </a:cubicBezTo>
                <a:cubicBezTo>
                  <a:pt x="728" y="1065"/>
                  <a:pt x="740" y="1051"/>
                  <a:pt x="743" y="1046"/>
                </a:cubicBezTo>
                <a:lnTo>
                  <a:pt x="743" y="1046"/>
                </a:lnTo>
                <a:cubicBezTo>
                  <a:pt x="747" y="1041"/>
                  <a:pt x="753" y="1034"/>
                  <a:pt x="756" y="1032"/>
                </a:cubicBezTo>
                <a:cubicBezTo>
                  <a:pt x="761" y="1023"/>
                  <a:pt x="767" y="1016"/>
                  <a:pt x="773" y="1009"/>
                </a:cubicBezTo>
                <a:cubicBezTo>
                  <a:pt x="789" y="990"/>
                  <a:pt x="804" y="973"/>
                  <a:pt x="820" y="956"/>
                </a:cubicBezTo>
                <a:cubicBezTo>
                  <a:pt x="878" y="889"/>
                  <a:pt x="940" y="828"/>
                  <a:pt x="1006" y="771"/>
                </a:cubicBezTo>
                <a:cubicBezTo>
                  <a:pt x="1020" y="757"/>
                  <a:pt x="1036" y="744"/>
                  <a:pt x="1052" y="733"/>
                </a:cubicBezTo>
                <a:cubicBezTo>
                  <a:pt x="1059" y="725"/>
                  <a:pt x="1068" y="718"/>
                  <a:pt x="1076" y="711"/>
                </a:cubicBezTo>
                <a:lnTo>
                  <a:pt x="1084" y="706"/>
                </a:lnTo>
                <a:lnTo>
                  <a:pt x="1084" y="706"/>
                </a:lnTo>
                <a:cubicBezTo>
                  <a:pt x="1084" y="706"/>
                  <a:pt x="1085" y="705"/>
                  <a:pt x="1086" y="704"/>
                </a:cubicBezTo>
                <a:cubicBezTo>
                  <a:pt x="1121" y="678"/>
                  <a:pt x="1156" y="652"/>
                  <a:pt x="1192" y="629"/>
                </a:cubicBezTo>
                <a:cubicBezTo>
                  <a:pt x="1262" y="581"/>
                  <a:pt x="1335" y="538"/>
                  <a:pt x="1410" y="499"/>
                </a:cubicBezTo>
                <a:cubicBezTo>
                  <a:pt x="1446" y="481"/>
                  <a:pt x="1484" y="463"/>
                  <a:pt x="1521" y="446"/>
                </a:cubicBezTo>
                <a:cubicBezTo>
                  <a:pt x="1530" y="442"/>
                  <a:pt x="1538" y="438"/>
                  <a:pt x="1547" y="435"/>
                </a:cubicBezTo>
                <a:lnTo>
                  <a:pt x="1547" y="435"/>
                </a:lnTo>
                <a:cubicBezTo>
                  <a:pt x="1550" y="433"/>
                  <a:pt x="1554" y="432"/>
                  <a:pt x="1557" y="430"/>
                </a:cubicBezTo>
                <a:cubicBezTo>
                  <a:pt x="1576" y="423"/>
                  <a:pt x="1596" y="415"/>
                  <a:pt x="1616" y="407"/>
                </a:cubicBezTo>
                <a:cubicBezTo>
                  <a:pt x="1694" y="379"/>
                  <a:pt x="1774" y="353"/>
                  <a:pt x="1856" y="331"/>
                </a:cubicBezTo>
                <a:cubicBezTo>
                  <a:pt x="1938" y="311"/>
                  <a:pt x="2020" y="294"/>
                  <a:pt x="2104" y="282"/>
                </a:cubicBezTo>
                <a:cubicBezTo>
                  <a:pt x="2106" y="282"/>
                  <a:pt x="2111" y="281"/>
                  <a:pt x="2116" y="280"/>
                </a:cubicBezTo>
                <a:lnTo>
                  <a:pt x="2116" y="280"/>
                </a:lnTo>
                <a:cubicBezTo>
                  <a:pt x="2116" y="280"/>
                  <a:pt x="2116" y="280"/>
                  <a:pt x="2116" y="280"/>
                </a:cubicBezTo>
                <a:cubicBezTo>
                  <a:pt x="2116" y="280"/>
                  <a:pt x="2118" y="280"/>
                  <a:pt x="2123" y="279"/>
                </a:cubicBezTo>
                <a:cubicBezTo>
                  <a:pt x="2127" y="279"/>
                  <a:pt x="2129" y="278"/>
                  <a:pt x="2128" y="278"/>
                </a:cubicBezTo>
                <a:lnTo>
                  <a:pt x="2128" y="278"/>
                </a:lnTo>
                <a:cubicBezTo>
                  <a:pt x="2128" y="278"/>
                  <a:pt x="2122" y="279"/>
                  <a:pt x="2116" y="280"/>
                </a:cubicBezTo>
                <a:lnTo>
                  <a:pt x="2116" y="280"/>
                </a:lnTo>
                <a:cubicBezTo>
                  <a:pt x="2115" y="280"/>
                  <a:pt x="2138" y="276"/>
                  <a:pt x="2140" y="276"/>
                </a:cubicBezTo>
                <a:cubicBezTo>
                  <a:pt x="2161" y="274"/>
                  <a:pt x="2182" y="272"/>
                  <a:pt x="2203" y="271"/>
                </a:cubicBezTo>
                <a:cubicBezTo>
                  <a:pt x="2245" y="266"/>
                  <a:pt x="2287" y="263"/>
                  <a:pt x="2328" y="262"/>
                </a:cubicBezTo>
                <a:cubicBezTo>
                  <a:pt x="2363" y="260"/>
                  <a:pt x="2398" y="259"/>
                  <a:pt x="2433" y="259"/>
                </a:cubicBezTo>
                <a:cubicBezTo>
                  <a:pt x="2482" y="259"/>
                  <a:pt x="2530" y="261"/>
                  <a:pt x="2579" y="263"/>
                </a:cubicBezTo>
                <a:cubicBezTo>
                  <a:pt x="2620" y="266"/>
                  <a:pt x="2661" y="271"/>
                  <a:pt x="2703" y="275"/>
                </a:cubicBezTo>
                <a:cubicBezTo>
                  <a:pt x="2711" y="275"/>
                  <a:pt x="2720" y="276"/>
                  <a:pt x="2730" y="278"/>
                </a:cubicBezTo>
                <a:cubicBezTo>
                  <a:pt x="2732" y="278"/>
                  <a:pt x="2734" y="278"/>
                  <a:pt x="2737" y="278"/>
                </a:cubicBezTo>
                <a:lnTo>
                  <a:pt x="2737" y="278"/>
                </a:lnTo>
                <a:cubicBezTo>
                  <a:pt x="2758" y="282"/>
                  <a:pt x="2780" y="285"/>
                  <a:pt x="2800" y="288"/>
                </a:cubicBezTo>
                <a:cubicBezTo>
                  <a:pt x="2962" y="315"/>
                  <a:pt x="3121" y="360"/>
                  <a:pt x="3274" y="420"/>
                </a:cubicBezTo>
                <a:cubicBezTo>
                  <a:pt x="3282" y="423"/>
                  <a:pt x="3290" y="428"/>
                  <a:pt x="3298" y="430"/>
                </a:cubicBezTo>
                <a:cubicBezTo>
                  <a:pt x="3303" y="432"/>
                  <a:pt x="3304" y="433"/>
                  <a:pt x="3305" y="433"/>
                </a:cubicBezTo>
                <a:cubicBezTo>
                  <a:pt x="3305" y="433"/>
                  <a:pt x="3294" y="428"/>
                  <a:pt x="3295" y="428"/>
                </a:cubicBezTo>
                <a:lnTo>
                  <a:pt x="3295" y="428"/>
                </a:lnTo>
                <a:cubicBezTo>
                  <a:pt x="3295" y="428"/>
                  <a:pt x="3297" y="429"/>
                  <a:pt x="3304" y="432"/>
                </a:cubicBezTo>
                <a:cubicBezTo>
                  <a:pt x="3323" y="442"/>
                  <a:pt x="3343" y="451"/>
                  <a:pt x="3363" y="459"/>
                </a:cubicBezTo>
                <a:cubicBezTo>
                  <a:pt x="3398" y="476"/>
                  <a:pt x="3434" y="494"/>
                  <a:pt x="3468" y="512"/>
                </a:cubicBezTo>
                <a:cubicBezTo>
                  <a:pt x="3575" y="570"/>
                  <a:pt x="3678" y="638"/>
                  <a:pt x="3775" y="711"/>
                </a:cubicBezTo>
                <a:cubicBezTo>
                  <a:pt x="3978" y="864"/>
                  <a:pt x="4178" y="1075"/>
                  <a:pt x="4324" y="1281"/>
                </a:cubicBezTo>
                <a:cubicBezTo>
                  <a:pt x="4654" y="1746"/>
                  <a:pt x="4839" y="2287"/>
                  <a:pt x="4920" y="2852"/>
                </a:cubicBezTo>
                <a:cubicBezTo>
                  <a:pt x="4970" y="3209"/>
                  <a:pt x="4973" y="3578"/>
                  <a:pt x="4935" y="3944"/>
                </a:cubicBezTo>
                <a:lnTo>
                  <a:pt x="4935" y="3944"/>
                </a:lnTo>
                <a:cubicBezTo>
                  <a:pt x="4590" y="4016"/>
                  <a:pt x="4254" y="4133"/>
                  <a:pt x="3937" y="4277"/>
                </a:cubicBezTo>
                <a:cubicBezTo>
                  <a:pt x="3645" y="4411"/>
                  <a:pt x="3366" y="4572"/>
                  <a:pt x="3105" y="4760"/>
                </a:cubicBezTo>
                <a:cubicBezTo>
                  <a:pt x="2846" y="4950"/>
                  <a:pt x="2603" y="5159"/>
                  <a:pt x="2400" y="5404"/>
                </a:cubicBezTo>
                <a:cubicBezTo>
                  <a:pt x="2098" y="5765"/>
                  <a:pt x="1875" y="6292"/>
                  <a:pt x="1973" y="6769"/>
                </a:cubicBezTo>
                <a:cubicBezTo>
                  <a:pt x="2018" y="6991"/>
                  <a:pt x="2161" y="7187"/>
                  <a:pt x="2370" y="7280"/>
                </a:cubicBezTo>
                <a:cubicBezTo>
                  <a:pt x="2500" y="7339"/>
                  <a:pt x="2638" y="7364"/>
                  <a:pt x="2777" y="7364"/>
                </a:cubicBezTo>
                <a:cubicBezTo>
                  <a:pt x="2921" y="7364"/>
                  <a:pt x="3066" y="7337"/>
                  <a:pt x="3203" y="7293"/>
                </a:cubicBezTo>
                <a:cubicBezTo>
                  <a:pt x="3504" y="7198"/>
                  <a:pt x="3783" y="7030"/>
                  <a:pt x="4015" y="6817"/>
                </a:cubicBezTo>
                <a:cubicBezTo>
                  <a:pt x="4245" y="6602"/>
                  <a:pt x="4426" y="6300"/>
                  <a:pt x="4576" y="6012"/>
                </a:cubicBezTo>
                <a:cubicBezTo>
                  <a:pt x="4874" y="5437"/>
                  <a:pt x="5078" y="4809"/>
                  <a:pt x="5168" y="4166"/>
                </a:cubicBezTo>
                <a:lnTo>
                  <a:pt x="5168" y="4166"/>
                </a:lnTo>
                <a:cubicBezTo>
                  <a:pt x="5295" y="4146"/>
                  <a:pt x="5423" y="4133"/>
                  <a:pt x="5556" y="4129"/>
                </a:cubicBezTo>
                <a:cubicBezTo>
                  <a:pt x="5589" y="4127"/>
                  <a:pt x="5622" y="4127"/>
                  <a:pt x="5656" y="4127"/>
                </a:cubicBezTo>
                <a:cubicBezTo>
                  <a:pt x="5689" y="4127"/>
                  <a:pt x="5722" y="4127"/>
                  <a:pt x="5756" y="4129"/>
                </a:cubicBezTo>
                <a:cubicBezTo>
                  <a:pt x="5786" y="4129"/>
                  <a:pt x="5817" y="4132"/>
                  <a:pt x="5847" y="4134"/>
                </a:cubicBezTo>
                <a:cubicBezTo>
                  <a:pt x="5887" y="4139"/>
                  <a:pt x="5884" y="4137"/>
                  <a:pt x="5927" y="4145"/>
                </a:cubicBezTo>
                <a:cubicBezTo>
                  <a:pt x="5989" y="4156"/>
                  <a:pt x="6051" y="4170"/>
                  <a:pt x="6112" y="4189"/>
                </a:cubicBezTo>
                <a:cubicBezTo>
                  <a:pt x="6139" y="4198"/>
                  <a:pt x="6166" y="4206"/>
                  <a:pt x="6192" y="4216"/>
                </a:cubicBezTo>
                <a:cubicBezTo>
                  <a:pt x="6208" y="4222"/>
                  <a:pt x="6221" y="4227"/>
                  <a:pt x="6235" y="4232"/>
                </a:cubicBezTo>
                <a:cubicBezTo>
                  <a:pt x="6260" y="4242"/>
                  <a:pt x="6243" y="4235"/>
                  <a:pt x="6266" y="4245"/>
                </a:cubicBezTo>
                <a:cubicBezTo>
                  <a:pt x="6493" y="4352"/>
                  <a:pt x="6664" y="4484"/>
                  <a:pt x="6824" y="4680"/>
                </a:cubicBezTo>
                <a:cubicBezTo>
                  <a:pt x="6828" y="4685"/>
                  <a:pt x="6843" y="4703"/>
                  <a:pt x="6843" y="4703"/>
                </a:cubicBezTo>
                <a:cubicBezTo>
                  <a:pt x="6843" y="4703"/>
                  <a:pt x="6843" y="4703"/>
                  <a:pt x="6843" y="4703"/>
                </a:cubicBezTo>
                <a:cubicBezTo>
                  <a:pt x="6841" y="4701"/>
                  <a:pt x="6840" y="4700"/>
                  <a:pt x="6840" y="4700"/>
                </a:cubicBezTo>
                <a:lnTo>
                  <a:pt x="6840" y="4700"/>
                </a:lnTo>
                <a:cubicBezTo>
                  <a:pt x="6840" y="4700"/>
                  <a:pt x="6852" y="4715"/>
                  <a:pt x="6853" y="4716"/>
                </a:cubicBezTo>
                <a:cubicBezTo>
                  <a:pt x="6856" y="4722"/>
                  <a:pt x="6860" y="4727"/>
                  <a:pt x="6864" y="4732"/>
                </a:cubicBezTo>
                <a:cubicBezTo>
                  <a:pt x="6881" y="4758"/>
                  <a:pt x="6900" y="4783"/>
                  <a:pt x="6916" y="4809"/>
                </a:cubicBezTo>
                <a:cubicBezTo>
                  <a:pt x="6951" y="4861"/>
                  <a:pt x="6982" y="4916"/>
                  <a:pt x="7010" y="4972"/>
                </a:cubicBezTo>
                <a:cubicBezTo>
                  <a:pt x="7066" y="5081"/>
                  <a:pt x="7105" y="5182"/>
                  <a:pt x="7138" y="5310"/>
                </a:cubicBezTo>
                <a:cubicBezTo>
                  <a:pt x="7140" y="5318"/>
                  <a:pt x="7142" y="5327"/>
                  <a:pt x="7144" y="5335"/>
                </a:cubicBezTo>
                <a:lnTo>
                  <a:pt x="7144" y="5335"/>
                </a:lnTo>
                <a:cubicBezTo>
                  <a:pt x="6849" y="5499"/>
                  <a:pt x="6570" y="5691"/>
                  <a:pt x="6326" y="5917"/>
                </a:cubicBezTo>
                <a:cubicBezTo>
                  <a:pt x="6086" y="6139"/>
                  <a:pt x="5878" y="6411"/>
                  <a:pt x="5847" y="6745"/>
                </a:cubicBezTo>
                <a:cubicBezTo>
                  <a:pt x="5824" y="6985"/>
                  <a:pt x="5917" y="7266"/>
                  <a:pt x="6145" y="7382"/>
                </a:cubicBezTo>
                <a:cubicBezTo>
                  <a:pt x="6221" y="7421"/>
                  <a:pt x="6300" y="7438"/>
                  <a:pt x="6380" y="7438"/>
                </a:cubicBezTo>
                <a:cubicBezTo>
                  <a:pt x="6590" y="7438"/>
                  <a:pt x="6800" y="7318"/>
                  <a:pt x="6949" y="7171"/>
                </a:cubicBezTo>
                <a:cubicBezTo>
                  <a:pt x="7185" y="6936"/>
                  <a:pt x="7326" y="6607"/>
                  <a:pt x="7401" y="6287"/>
                </a:cubicBezTo>
                <a:cubicBezTo>
                  <a:pt x="7462" y="6022"/>
                  <a:pt x="7474" y="5745"/>
                  <a:pt x="7435" y="5475"/>
                </a:cubicBezTo>
                <a:lnTo>
                  <a:pt x="7435" y="5475"/>
                </a:lnTo>
                <a:cubicBezTo>
                  <a:pt x="7870" y="5247"/>
                  <a:pt x="8329" y="5077"/>
                  <a:pt x="8818" y="4975"/>
                </a:cubicBezTo>
                <a:cubicBezTo>
                  <a:pt x="9065" y="4924"/>
                  <a:pt x="9300" y="4894"/>
                  <a:pt x="9556" y="4894"/>
                </a:cubicBezTo>
                <a:cubicBezTo>
                  <a:pt x="9574" y="4894"/>
                  <a:pt x="9591" y="4894"/>
                  <a:pt x="9608" y="4894"/>
                </a:cubicBezTo>
                <a:cubicBezTo>
                  <a:pt x="9673" y="4896"/>
                  <a:pt x="9739" y="4899"/>
                  <a:pt x="9804" y="4904"/>
                </a:cubicBezTo>
                <a:cubicBezTo>
                  <a:pt x="9834" y="4906"/>
                  <a:pt x="9865" y="4909"/>
                  <a:pt x="9893" y="4913"/>
                </a:cubicBezTo>
                <a:cubicBezTo>
                  <a:pt x="9895" y="4913"/>
                  <a:pt x="9903" y="4914"/>
                  <a:pt x="9909" y="4914"/>
                </a:cubicBezTo>
                <a:lnTo>
                  <a:pt x="9909" y="4914"/>
                </a:lnTo>
                <a:cubicBezTo>
                  <a:pt x="9913" y="4915"/>
                  <a:pt x="9921" y="4916"/>
                  <a:pt x="9921" y="4916"/>
                </a:cubicBezTo>
                <a:cubicBezTo>
                  <a:pt x="9939" y="4919"/>
                  <a:pt x="9957" y="4922"/>
                  <a:pt x="9975" y="4924"/>
                </a:cubicBezTo>
                <a:cubicBezTo>
                  <a:pt x="10099" y="4945"/>
                  <a:pt x="10221" y="4975"/>
                  <a:pt x="10339" y="5017"/>
                </a:cubicBezTo>
                <a:cubicBezTo>
                  <a:pt x="10401" y="5040"/>
                  <a:pt x="10426" y="5050"/>
                  <a:pt x="10479" y="5074"/>
                </a:cubicBezTo>
                <a:cubicBezTo>
                  <a:pt x="10534" y="5100"/>
                  <a:pt x="10586" y="5127"/>
                  <a:pt x="10636" y="5158"/>
                </a:cubicBezTo>
                <a:cubicBezTo>
                  <a:pt x="10747" y="5225"/>
                  <a:pt x="10817" y="5281"/>
                  <a:pt x="10909" y="5371"/>
                </a:cubicBezTo>
                <a:cubicBezTo>
                  <a:pt x="10936" y="5396"/>
                  <a:pt x="10966" y="5407"/>
                  <a:pt x="10995" y="5407"/>
                </a:cubicBezTo>
                <a:cubicBezTo>
                  <a:pt x="11096" y="5407"/>
                  <a:pt x="11185" y="5278"/>
                  <a:pt x="11092" y="5188"/>
                </a:cubicBezTo>
                <a:cubicBezTo>
                  <a:pt x="10691" y="4796"/>
                  <a:pt x="10138" y="4640"/>
                  <a:pt x="9587" y="4635"/>
                </a:cubicBezTo>
                <a:cubicBezTo>
                  <a:pt x="9578" y="4635"/>
                  <a:pt x="9570" y="4635"/>
                  <a:pt x="9561" y="4635"/>
                </a:cubicBezTo>
                <a:cubicBezTo>
                  <a:pt x="8986" y="4635"/>
                  <a:pt x="8411" y="4779"/>
                  <a:pt x="7877" y="4991"/>
                </a:cubicBezTo>
                <a:cubicBezTo>
                  <a:pt x="7710" y="5057"/>
                  <a:pt x="7543" y="5130"/>
                  <a:pt x="7379" y="5212"/>
                </a:cubicBezTo>
                <a:lnTo>
                  <a:pt x="7379" y="5212"/>
                </a:lnTo>
                <a:cubicBezTo>
                  <a:pt x="7322" y="5009"/>
                  <a:pt x="7233" y="4815"/>
                  <a:pt x="7113" y="4640"/>
                </a:cubicBezTo>
                <a:cubicBezTo>
                  <a:pt x="6799" y="4180"/>
                  <a:pt x="6294" y="3884"/>
                  <a:pt x="5735" y="3868"/>
                </a:cubicBezTo>
                <a:cubicBezTo>
                  <a:pt x="5706" y="3867"/>
                  <a:pt x="5678" y="3867"/>
                  <a:pt x="5649" y="3867"/>
                </a:cubicBezTo>
                <a:cubicBezTo>
                  <a:pt x="5499" y="3867"/>
                  <a:pt x="5348" y="3878"/>
                  <a:pt x="5199" y="3898"/>
                </a:cubicBezTo>
                <a:lnTo>
                  <a:pt x="5199" y="3898"/>
                </a:lnTo>
                <a:cubicBezTo>
                  <a:pt x="5252" y="3294"/>
                  <a:pt x="5198" y="2672"/>
                  <a:pt x="5011" y="2094"/>
                </a:cubicBezTo>
                <a:cubicBezTo>
                  <a:pt x="4827" y="1525"/>
                  <a:pt x="4511" y="993"/>
                  <a:pt x="4054" y="605"/>
                </a:cubicBezTo>
                <a:cubicBezTo>
                  <a:pt x="3729" y="331"/>
                  <a:pt x="3352" y="133"/>
                  <a:pt x="2934" y="50"/>
                </a:cubicBezTo>
                <a:cubicBezTo>
                  <a:pt x="2767" y="17"/>
                  <a:pt x="2597" y="1"/>
                  <a:pt x="242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0" name="Google Shape;2000;p25"/>
          <p:cNvGrpSpPr/>
          <p:nvPr/>
        </p:nvGrpSpPr>
        <p:grpSpPr>
          <a:xfrm rot="10800000">
            <a:off x="80693" y="1370885"/>
            <a:ext cx="563715" cy="427507"/>
            <a:chOff x="2283263" y="1352860"/>
            <a:chExt cx="462099" cy="350415"/>
          </a:xfrm>
        </p:grpSpPr>
        <p:sp>
          <p:nvSpPr>
            <p:cNvPr id="2001" name="Google Shape;2001;p25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Exa"/>
              <a:buNone/>
              <a:defRPr sz="30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2" r:id="rId5"/>
    <p:sldLayoutId id="2147483664" r:id="rId6"/>
    <p:sldLayoutId id="2147483666" r:id="rId7"/>
    <p:sldLayoutId id="2147483670" r:id="rId8"/>
    <p:sldLayoutId id="2147483671" r:id="rId9"/>
    <p:sldLayoutId id="2147483673" r:id="rId10"/>
    <p:sldLayoutId id="2147483676" r:id="rId11"/>
    <p:sldLayoutId id="214748367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okoviadisG@antenna.edu.g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tel:0030210688667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35"/>
          <p:cNvSpPr txBox="1">
            <a:spLocks noGrp="1"/>
          </p:cNvSpPr>
          <p:nvPr>
            <p:ph type="ctrTitle"/>
          </p:nvPr>
        </p:nvSpPr>
        <p:spPr>
          <a:xfrm>
            <a:off x="1288200" y="983836"/>
            <a:ext cx="6567600" cy="26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Induction Week 2025-2026</a:t>
            </a:r>
            <a:endParaRPr sz="4800" dirty="0"/>
          </a:p>
        </p:txBody>
      </p:sp>
      <p:sp>
        <p:nvSpPr>
          <p:cNvPr id="2750" name="Google Shape;2750;p35"/>
          <p:cNvSpPr txBox="1">
            <a:spLocks noGrp="1"/>
          </p:cNvSpPr>
          <p:nvPr>
            <p:ph type="subTitle" idx="1"/>
          </p:nvPr>
        </p:nvSpPr>
        <p:spPr>
          <a:xfrm>
            <a:off x="2175000" y="3830184"/>
            <a:ext cx="47940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ANT1 Media College &amp; ANT1 Media Lab</a:t>
            </a:r>
            <a:endParaRPr dirty="0"/>
          </a:p>
        </p:txBody>
      </p:sp>
      <p:grpSp>
        <p:nvGrpSpPr>
          <p:cNvPr id="2751" name="Google Shape;2751;p35"/>
          <p:cNvGrpSpPr/>
          <p:nvPr/>
        </p:nvGrpSpPr>
        <p:grpSpPr>
          <a:xfrm rot="10800000" flipH="1">
            <a:off x="8524968" y="1706235"/>
            <a:ext cx="563715" cy="427507"/>
            <a:chOff x="2283263" y="1352860"/>
            <a:chExt cx="462099" cy="350415"/>
          </a:xfrm>
        </p:grpSpPr>
        <p:sp>
          <p:nvSpPr>
            <p:cNvPr id="2752" name="Google Shape;2752;p35"/>
            <p:cNvSpPr/>
            <p:nvPr/>
          </p:nvSpPr>
          <p:spPr>
            <a:xfrm>
              <a:off x="2320684" y="1464263"/>
              <a:ext cx="222805" cy="215493"/>
            </a:xfrm>
            <a:custGeom>
              <a:avLst/>
              <a:gdLst/>
              <a:ahLst/>
              <a:cxnLst/>
              <a:rect l="l" t="t" r="r" b="b"/>
              <a:pathLst>
                <a:path w="1554" h="1503" extrusionOk="0">
                  <a:moveTo>
                    <a:pt x="979" y="0"/>
                  </a:moveTo>
                  <a:lnTo>
                    <a:pt x="1" y="702"/>
                  </a:lnTo>
                  <a:lnTo>
                    <a:pt x="575" y="1503"/>
                  </a:lnTo>
                  <a:lnTo>
                    <a:pt x="1554" y="80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5"/>
            <p:cNvSpPr/>
            <p:nvPr/>
          </p:nvSpPr>
          <p:spPr>
            <a:xfrm>
              <a:off x="2290575" y="1528495"/>
              <a:ext cx="153555" cy="169326"/>
            </a:xfrm>
            <a:custGeom>
              <a:avLst/>
              <a:gdLst/>
              <a:ahLst/>
              <a:cxnLst/>
              <a:rect l="l" t="t" r="r" b="b"/>
              <a:pathLst>
                <a:path w="1071" h="1181" extrusionOk="0">
                  <a:moveTo>
                    <a:pt x="210" y="0"/>
                  </a:moveTo>
                  <a:cubicBezTo>
                    <a:pt x="179" y="0"/>
                    <a:pt x="151" y="8"/>
                    <a:pt x="129" y="24"/>
                  </a:cubicBezTo>
                  <a:cubicBezTo>
                    <a:pt x="1" y="115"/>
                    <a:pt x="80" y="443"/>
                    <a:pt x="304" y="757"/>
                  </a:cubicBezTo>
                  <a:cubicBezTo>
                    <a:pt x="489" y="1014"/>
                    <a:pt x="716" y="1181"/>
                    <a:pt x="861" y="1181"/>
                  </a:cubicBezTo>
                  <a:cubicBezTo>
                    <a:pt x="892" y="1181"/>
                    <a:pt x="920" y="1173"/>
                    <a:pt x="942" y="1157"/>
                  </a:cubicBezTo>
                  <a:cubicBezTo>
                    <a:pt x="1070" y="1066"/>
                    <a:pt x="991" y="738"/>
                    <a:pt x="766" y="424"/>
                  </a:cubicBezTo>
                  <a:cubicBezTo>
                    <a:pt x="582" y="167"/>
                    <a:pt x="35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5"/>
            <p:cNvSpPr/>
            <p:nvPr/>
          </p:nvSpPr>
          <p:spPr>
            <a:xfrm>
              <a:off x="2283263" y="1533800"/>
              <a:ext cx="153411" cy="169469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209" y="1"/>
                  </a:moveTo>
                  <a:cubicBezTo>
                    <a:pt x="177" y="1"/>
                    <a:pt x="149" y="8"/>
                    <a:pt x="127" y="25"/>
                  </a:cubicBezTo>
                  <a:cubicBezTo>
                    <a:pt x="0" y="115"/>
                    <a:pt x="78" y="443"/>
                    <a:pt x="304" y="757"/>
                  </a:cubicBezTo>
                  <a:cubicBezTo>
                    <a:pt x="488" y="1014"/>
                    <a:pt x="714" y="1181"/>
                    <a:pt x="859" y="1181"/>
                  </a:cubicBezTo>
                  <a:cubicBezTo>
                    <a:pt x="891" y="1181"/>
                    <a:pt x="918" y="1174"/>
                    <a:pt x="941" y="1157"/>
                  </a:cubicBezTo>
                  <a:cubicBezTo>
                    <a:pt x="1069" y="1067"/>
                    <a:pt x="990" y="738"/>
                    <a:pt x="766" y="425"/>
                  </a:cubicBezTo>
                  <a:cubicBezTo>
                    <a:pt x="581" y="168"/>
                    <a:pt x="35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5"/>
            <p:cNvSpPr/>
            <p:nvPr/>
          </p:nvSpPr>
          <p:spPr>
            <a:xfrm>
              <a:off x="2390651" y="1362896"/>
              <a:ext cx="267968" cy="253344"/>
            </a:xfrm>
            <a:custGeom>
              <a:avLst/>
              <a:gdLst/>
              <a:ahLst/>
              <a:cxnLst/>
              <a:rect l="l" t="t" r="r" b="b"/>
              <a:pathLst>
                <a:path w="1869" h="1767" extrusionOk="0">
                  <a:moveTo>
                    <a:pt x="582" y="0"/>
                  </a:moveTo>
                  <a:cubicBezTo>
                    <a:pt x="574" y="0"/>
                    <a:pt x="567" y="0"/>
                    <a:pt x="559" y="1"/>
                  </a:cubicBezTo>
                  <a:cubicBezTo>
                    <a:pt x="1" y="368"/>
                    <a:pt x="335" y="792"/>
                    <a:pt x="335" y="792"/>
                  </a:cubicBezTo>
                  <a:cubicBezTo>
                    <a:pt x="961" y="1142"/>
                    <a:pt x="896" y="1607"/>
                    <a:pt x="896" y="1607"/>
                  </a:cubicBezTo>
                  <a:cubicBezTo>
                    <a:pt x="1010" y="1726"/>
                    <a:pt x="1133" y="1766"/>
                    <a:pt x="1248" y="1766"/>
                  </a:cubicBezTo>
                  <a:cubicBezTo>
                    <a:pt x="1497" y="1766"/>
                    <a:pt x="1707" y="1575"/>
                    <a:pt x="1707" y="1575"/>
                  </a:cubicBezTo>
                  <a:lnTo>
                    <a:pt x="1720" y="1558"/>
                  </a:lnTo>
                  <a:cubicBezTo>
                    <a:pt x="1868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5"/>
            <p:cNvSpPr/>
            <p:nvPr/>
          </p:nvSpPr>
          <p:spPr>
            <a:xfrm>
              <a:off x="2571878" y="1352860"/>
              <a:ext cx="173484" cy="131332"/>
            </a:xfrm>
            <a:custGeom>
              <a:avLst/>
              <a:gdLst/>
              <a:ahLst/>
              <a:cxnLst/>
              <a:rect l="l" t="t" r="r" b="b"/>
              <a:pathLst>
                <a:path w="1210" h="916" extrusionOk="0">
                  <a:moveTo>
                    <a:pt x="1209" y="0"/>
                  </a:moveTo>
                  <a:lnTo>
                    <a:pt x="0" y="753"/>
                  </a:lnTo>
                  <a:cubicBezTo>
                    <a:pt x="55" y="787"/>
                    <a:pt x="117" y="915"/>
                    <a:pt x="117" y="915"/>
                  </a:cubicBezTo>
                  <a:lnTo>
                    <a:pt x="1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5"/>
            <p:cNvSpPr/>
            <p:nvPr/>
          </p:nvSpPr>
          <p:spPr>
            <a:xfrm>
              <a:off x="2386636" y="1367197"/>
              <a:ext cx="267681" cy="253200"/>
            </a:xfrm>
            <a:custGeom>
              <a:avLst/>
              <a:gdLst/>
              <a:ahLst/>
              <a:cxnLst/>
              <a:rect l="l" t="t" r="r" b="b"/>
              <a:pathLst>
                <a:path w="1867" h="1766" extrusionOk="0">
                  <a:moveTo>
                    <a:pt x="582" y="0"/>
                  </a:moveTo>
                  <a:cubicBezTo>
                    <a:pt x="574" y="0"/>
                    <a:pt x="566" y="1"/>
                    <a:pt x="558" y="1"/>
                  </a:cubicBezTo>
                  <a:cubicBezTo>
                    <a:pt x="0" y="368"/>
                    <a:pt x="332" y="792"/>
                    <a:pt x="332" y="792"/>
                  </a:cubicBezTo>
                  <a:cubicBezTo>
                    <a:pt x="960" y="1142"/>
                    <a:pt x="895" y="1607"/>
                    <a:pt x="895" y="1607"/>
                  </a:cubicBezTo>
                  <a:cubicBezTo>
                    <a:pt x="1009" y="1725"/>
                    <a:pt x="1131" y="1766"/>
                    <a:pt x="1246" y="1766"/>
                  </a:cubicBezTo>
                  <a:cubicBezTo>
                    <a:pt x="1494" y="1766"/>
                    <a:pt x="1705" y="1575"/>
                    <a:pt x="1705" y="1575"/>
                  </a:cubicBezTo>
                  <a:lnTo>
                    <a:pt x="1718" y="1558"/>
                  </a:lnTo>
                  <a:cubicBezTo>
                    <a:pt x="1866" y="1040"/>
                    <a:pt x="1234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5"/>
            <p:cNvSpPr/>
            <p:nvPr/>
          </p:nvSpPr>
          <p:spPr>
            <a:xfrm>
              <a:off x="2434237" y="1480607"/>
              <a:ext cx="87172" cy="116994"/>
            </a:xfrm>
            <a:custGeom>
              <a:avLst/>
              <a:gdLst/>
              <a:ahLst/>
              <a:cxnLst/>
              <a:rect l="l" t="t" r="r" b="b"/>
              <a:pathLst>
                <a:path w="608" h="816" extrusionOk="0">
                  <a:moveTo>
                    <a:pt x="13" y="1"/>
                  </a:moveTo>
                  <a:cubicBezTo>
                    <a:pt x="9" y="1"/>
                    <a:pt x="5" y="1"/>
                    <a:pt x="0" y="1"/>
                  </a:cubicBezTo>
                  <a:cubicBezTo>
                    <a:pt x="0" y="1"/>
                    <a:pt x="566" y="237"/>
                    <a:pt x="563" y="816"/>
                  </a:cubicBezTo>
                  <a:cubicBezTo>
                    <a:pt x="563" y="816"/>
                    <a:pt x="608" y="776"/>
                    <a:pt x="572" y="529"/>
                  </a:cubicBezTo>
                  <a:cubicBezTo>
                    <a:pt x="538" y="297"/>
                    <a:pt x="2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5"/>
            <p:cNvSpPr/>
            <p:nvPr/>
          </p:nvSpPr>
          <p:spPr>
            <a:xfrm>
              <a:off x="2302331" y="1548137"/>
              <a:ext cx="46884" cy="46023"/>
            </a:xfrm>
            <a:custGeom>
              <a:avLst/>
              <a:gdLst/>
              <a:ahLst/>
              <a:cxnLst/>
              <a:rect l="l" t="t" r="r" b="b"/>
              <a:pathLst>
                <a:path w="327" h="321" extrusionOk="0">
                  <a:moveTo>
                    <a:pt x="116" y="1"/>
                  </a:moveTo>
                  <a:cubicBezTo>
                    <a:pt x="92" y="1"/>
                    <a:pt x="68" y="7"/>
                    <a:pt x="45" y="24"/>
                  </a:cubicBezTo>
                  <a:cubicBezTo>
                    <a:pt x="1" y="71"/>
                    <a:pt x="4" y="130"/>
                    <a:pt x="11" y="178"/>
                  </a:cubicBezTo>
                  <a:cubicBezTo>
                    <a:pt x="20" y="228"/>
                    <a:pt x="35" y="276"/>
                    <a:pt x="60" y="320"/>
                  </a:cubicBezTo>
                  <a:cubicBezTo>
                    <a:pt x="53" y="270"/>
                    <a:pt x="44" y="223"/>
                    <a:pt x="43" y="175"/>
                  </a:cubicBezTo>
                  <a:cubicBezTo>
                    <a:pt x="41" y="129"/>
                    <a:pt x="45" y="79"/>
                    <a:pt x="73" y="54"/>
                  </a:cubicBezTo>
                  <a:cubicBezTo>
                    <a:pt x="84" y="43"/>
                    <a:pt x="101" y="39"/>
                    <a:pt x="120" y="39"/>
                  </a:cubicBezTo>
                  <a:cubicBezTo>
                    <a:pt x="142" y="39"/>
                    <a:pt x="168" y="45"/>
                    <a:pt x="192" y="54"/>
                  </a:cubicBezTo>
                  <a:cubicBezTo>
                    <a:pt x="237" y="67"/>
                    <a:pt x="280" y="90"/>
                    <a:pt x="326" y="109"/>
                  </a:cubicBezTo>
                  <a:cubicBezTo>
                    <a:pt x="290" y="76"/>
                    <a:pt x="250" y="46"/>
                    <a:pt x="204" y="24"/>
                  </a:cubicBezTo>
                  <a:cubicBezTo>
                    <a:pt x="179" y="12"/>
                    <a:pt x="148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5"/>
            <p:cNvSpPr/>
            <p:nvPr/>
          </p:nvSpPr>
          <p:spPr>
            <a:xfrm>
              <a:off x="2370292" y="1491074"/>
              <a:ext cx="66956" cy="52045"/>
            </a:xfrm>
            <a:custGeom>
              <a:avLst/>
              <a:gdLst/>
              <a:ahLst/>
              <a:cxnLst/>
              <a:rect l="l" t="t" r="r" b="b"/>
              <a:pathLst>
                <a:path w="467" h="363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77" y="46"/>
                    <a:pt x="300" y="107"/>
                    <a:pt x="220" y="164"/>
                  </a:cubicBezTo>
                  <a:cubicBezTo>
                    <a:pt x="144" y="228"/>
                    <a:pt x="67" y="288"/>
                    <a:pt x="0" y="363"/>
                  </a:cubicBezTo>
                  <a:cubicBezTo>
                    <a:pt x="88" y="315"/>
                    <a:pt x="167" y="256"/>
                    <a:pt x="246" y="197"/>
                  </a:cubicBezTo>
                  <a:cubicBezTo>
                    <a:pt x="323" y="136"/>
                    <a:pt x="399" y="74"/>
                    <a:pt x="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5"/>
            <p:cNvSpPr/>
            <p:nvPr/>
          </p:nvSpPr>
          <p:spPr>
            <a:xfrm>
              <a:off x="2428645" y="1377377"/>
              <a:ext cx="45306" cy="96061"/>
            </a:xfrm>
            <a:custGeom>
              <a:avLst/>
              <a:gdLst/>
              <a:ahLst/>
              <a:cxnLst/>
              <a:rect l="l" t="t" r="r" b="b"/>
              <a:pathLst>
                <a:path w="316" h="670" extrusionOk="0">
                  <a:moveTo>
                    <a:pt x="316" y="0"/>
                  </a:moveTo>
                  <a:lnTo>
                    <a:pt x="316" y="0"/>
                  </a:lnTo>
                  <a:cubicBezTo>
                    <a:pt x="255" y="34"/>
                    <a:pt x="202" y="75"/>
                    <a:pt x="155" y="123"/>
                  </a:cubicBezTo>
                  <a:cubicBezTo>
                    <a:pt x="107" y="172"/>
                    <a:pt x="65" y="228"/>
                    <a:pt x="38" y="291"/>
                  </a:cubicBezTo>
                  <a:cubicBezTo>
                    <a:pt x="12" y="356"/>
                    <a:pt x="1" y="429"/>
                    <a:pt x="16" y="498"/>
                  </a:cubicBezTo>
                  <a:cubicBezTo>
                    <a:pt x="31" y="567"/>
                    <a:pt x="77" y="624"/>
                    <a:pt x="124" y="670"/>
                  </a:cubicBezTo>
                  <a:cubicBezTo>
                    <a:pt x="90" y="612"/>
                    <a:pt x="54" y="556"/>
                    <a:pt x="48" y="493"/>
                  </a:cubicBezTo>
                  <a:cubicBezTo>
                    <a:pt x="39" y="429"/>
                    <a:pt x="49" y="366"/>
                    <a:pt x="75" y="308"/>
                  </a:cubicBezTo>
                  <a:cubicBezTo>
                    <a:pt x="98" y="248"/>
                    <a:pt x="137" y="196"/>
                    <a:pt x="179" y="144"/>
                  </a:cubicBezTo>
                  <a:cubicBezTo>
                    <a:pt x="219" y="94"/>
                    <a:pt x="265" y="46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5"/>
            <p:cNvSpPr/>
            <p:nvPr/>
          </p:nvSpPr>
          <p:spPr>
            <a:xfrm>
              <a:off x="2452425" y="1663400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1"/>
                  </a:moveTo>
                  <a:cubicBezTo>
                    <a:pt x="0" y="3"/>
                    <a:pt x="3" y="12"/>
                    <a:pt x="10" y="24"/>
                  </a:cubicBezTo>
                  <a:cubicBezTo>
                    <a:pt x="12" y="16"/>
                    <a:pt x="12" y="8"/>
                    <a:pt x="15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5"/>
            <p:cNvSpPr/>
            <p:nvPr/>
          </p:nvSpPr>
          <p:spPr>
            <a:xfrm>
              <a:off x="2478300" y="1611450"/>
              <a:ext cx="475" cy="1725"/>
            </a:xfrm>
            <a:custGeom>
              <a:avLst/>
              <a:gdLst/>
              <a:ahLst/>
              <a:cxnLst/>
              <a:rect l="l" t="t" r="r" b="b"/>
              <a:pathLst>
                <a:path w="19" h="69" extrusionOk="0">
                  <a:moveTo>
                    <a:pt x="19" y="1"/>
                  </a:moveTo>
                  <a:cubicBezTo>
                    <a:pt x="19" y="2"/>
                    <a:pt x="19" y="3"/>
                    <a:pt x="19" y="4"/>
                  </a:cubicBezTo>
                  <a:lnTo>
                    <a:pt x="19" y="4"/>
                  </a:lnTo>
                  <a:cubicBezTo>
                    <a:pt x="19" y="3"/>
                    <a:pt x="19" y="2"/>
                    <a:pt x="19" y="1"/>
                  </a:cubicBezTo>
                  <a:close/>
                  <a:moveTo>
                    <a:pt x="19" y="4"/>
                  </a:moveTo>
                  <a:cubicBezTo>
                    <a:pt x="17" y="21"/>
                    <a:pt x="7" y="45"/>
                    <a:pt x="0" y="68"/>
                  </a:cubicBezTo>
                  <a:cubicBezTo>
                    <a:pt x="11" y="60"/>
                    <a:pt x="17" y="41"/>
                    <a:pt x="19" y="4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5"/>
            <p:cNvSpPr/>
            <p:nvPr/>
          </p:nvSpPr>
          <p:spPr>
            <a:xfrm>
              <a:off x="2549400" y="170225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3" y="1"/>
                  </a:moveTo>
                  <a:cubicBezTo>
                    <a:pt x="5" y="29"/>
                    <a:pt x="0" y="40"/>
                    <a:pt x="3" y="40"/>
                  </a:cubicBezTo>
                  <a:cubicBezTo>
                    <a:pt x="7" y="40"/>
                    <a:pt x="21" y="27"/>
                    <a:pt x="37" y="7"/>
                  </a:cubicBezTo>
                  <a:cubicBezTo>
                    <a:pt x="33" y="5"/>
                    <a:pt x="28" y="4"/>
                    <a:pt x="23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5"/>
            <p:cNvSpPr/>
            <p:nvPr/>
          </p:nvSpPr>
          <p:spPr>
            <a:xfrm>
              <a:off x="2484575" y="1605975"/>
              <a:ext cx="2450" cy="1050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1" y="1"/>
                  </a:moveTo>
                  <a:lnTo>
                    <a:pt x="15" y="41"/>
                  </a:lnTo>
                  <a:cubicBezTo>
                    <a:pt x="28" y="35"/>
                    <a:pt x="43" y="30"/>
                    <a:pt x="56" y="24"/>
                  </a:cubicBezTo>
                  <a:lnTo>
                    <a:pt x="97" y="11"/>
                  </a:lnTo>
                  <a:cubicBezTo>
                    <a:pt x="66" y="7"/>
                    <a:pt x="33" y="4"/>
                    <a:pt x="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5"/>
            <p:cNvSpPr/>
            <p:nvPr/>
          </p:nvSpPr>
          <p:spPr>
            <a:xfrm>
              <a:off x="2483000" y="1600300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51" y="1"/>
                  </a:moveTo>
                  <a:cubicBezTo>
                    <a:pt x="47" y="17"/>
                    <a:pt x="40" y="46"/>
                    <a:pt x="13" y="46"/>
                  </a:cubicBezTo>
                  <a:cubicBezTo>
                    <a:pt x="9" y="46"/>
                    <a:pt x="5" y="45"/>
                    <a:pt x="1" y="44"/>
                  </a:cubicBezTo>
                  <a:lnTo>
                    <a:pt x="1" y="44"/>
                  </a:lnTo>
                  <a:cubicBezTo>
                    <a:pt x="48" y="70"/>
                    <a:pt x="96" y="98"/>
                    <a:pt x="142" y="126"/>
                  </a:cubicBezTo>
                  <a:cubicBezTo>
                    <a:pt x="111" y="85"/>
                    <a:pt x="81" y="44"/>
                    <a:pt x="51" y="1"/>
                  </a:cubicBezTo>
                  <a:close/>
                </a:path>
              </a:pathLst>
            </a:custGeom>
            <a:solidFill>
              <a:srgbClr val="6DD7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7" name="Google Shape;2767;p35"/>
          <p:cNvGrpSpPr/>
          <p:nvPr/>
        </p:nvGrpSpPr>
        <p:grpSpPr>
          <a:xfrm rot="-366927" flipH="1">
            <a:off x="-382719" y="1917414"/>
            <a:ext cx="941229" cy="1478907"/>
            <a:chOff x="4372360" y="3666362"/>
            <a:chExt cx="276534" cy="434532"/>
          </a:xfrm>
        </p:grpSpPr>
        <p:sp>
          <p:nvSpPr>
            <p:cNvPr id="2768" name="Google Shape;2768;p35"/>
            <p:cNvSpPr/>
            <p:nvPr/>
          </p:nvSpPr>
          <p:spPr>
            <a:xfrm>
              <a:off x="4425102" y="3950802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1" y="152"/>
                  </a:cubicBezTo>
                  <a:cubicBezTo>
                    <a:pt x="3362" y="152"/>
                    <a:pt x="3538" y="292"/>
                    <a:pt x="3608" y="413"/>
                  </a:cubicBezTo>
                  <a:cubicBezTo>
                    <a:pt x="3689" y="550"/>
                    <a:pt x="3687" y="730"/>
                    <a:pt x="3659" y="810"/>
                  </a:cubicBezTo>
                  <a:cubicBezTo>
                    <a:pt x="3616" y="934"/>
                    <a:pt x="3513" y="1043"/>
                    <a:pt x="3392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6" y="2081"/>
                    <a:pt x="170" y="1983"/>
                    <a:pt x="205" y="1890"/>
                  </a:cubicBezTo>
                  <a:cubicBezTo>
                    <a:pt x="241" y="1793"/>
                    <a:pt x="319" y="1713"/>
                    <a:pt x="418" y="1668"/>
                  </a:cubicBezTo>
                  <a:lnTo>
                    <a:pt x="2315" y="828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1"/>
                    <a:pt x="2641" y="884"/>
                  </a:cubicBezTo>
                  <a:cubicBezTo>
                    <a:pt x="2669" y="935"/>
                    <a:pt x="2672" y="993"/>
                    <a:pt x="2651" y="1043"/>
                  </a:cubicBezTo>
                  <a:cubicBezTo>
                    <a:pt x="2630" y="1099"/>
                    <a:pt x="2581" y="1146"/>
                    <a:pt x="2510" y="1177"/>
                  </a:cubicBezTo>
                  <a:lnTo>
                    <a:pt x="1073" y="1813"/>
                  </a:lnTo>
                  <a:lnTo>
                    <a:pt x="1136" y="1956"/>
                  </a:lnTo>
                  <a:lnTo>
                    <a:pt x="2574" y="1320"/>
                  </a:lnTo>
                  <a:cubicBezTo>
                    <a:pt x="2684" y="1269"/>
                    <a:pt x="2766" y="1189"/>
                    <a:pt x="2804" y="1092"/>
                  </a:cubicBezTo>
                  <a:cubicBezTo>
                    <a:pt x="2840" y="1000"/>
                    <a:pt x="2834" y="901"/>
                    <a:pt x="2788" y="810"/>
                  </a:cubicBezTo>
                  <a:cubicBezTo>
                    <a:pt x="2713" y="662"/>
                    <a:pt x="2606" y="619"/>
                    <a:pt x="2504" y="619"/>
                  </a:cubicBezTo>
                  <a:cubicBezTo>
                    <a:pt x="2401" y="619"/>
                    <a:pt x="2305" y="662"/>
                    <a:pt x="2251" y="685"/>
                  </a:cubicBezTo>
                  <a:lnTo>
                    <a:pt x="355" y="1527"/>
                  </a:lnTo>
                  <a:cubicBezTo>
                    <a:pt x="215" y="1589"/>
                    <a:pt x="104" y="1704"/>
                    <a:pt x="52" y="1842"/>
                  </a:cubicBezTo>
                  <a:cubicBezTo>
                    <a:pt x="1" y="1976"/>
                    <a:pt x="9" y="2118"/>
                    <a:pt x="76" y="2242"/>
                  </a:cubicBezTo>
                  <a:cubicBezTo>
                    <a:pt x="170" y="2420"/>
                    <a:pt x="376" y="2549"/>
                    <a:pt x="583" y="2549"/>
                  </a:cubicBezTo>
                  <a:cubicBezTo>
                    <a:pt x="646" y="2549"/>
                    <a:pt x="710" y="2537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5" y="1019"/>
                    <a:pt x="3813" y="855"/>
                  </a:cubicBezTo>
                  <a:cubicBezTo>
                    <a:pt x="3862" y="718"/>
                    <a:pt x="3841" y="522"/>
                    <a:pt x="3782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5"/>
            <p:cNvSpPr/>
            <p:nvPr/>
          </p:nvSpPr>
          <p:spPr>
            <a:xfrm>
              <a:off x="4427737" y="3954925"/>
              <a:ext cx="221157" cy="145968"/>
            </a:xfrm>
            <a:custGeom>
              <a:avLst/>
              <a:gdLst/>
              <a:ahLst/>
              <a:cxnLst/>
              <a:rect l="l" t="t" r="r" b="b"/>
              <a:pathLst>
                <a:path w="3862" h="2549" extrusionOk="0">
                  <a:moveTo>
                    <a:pt x="3148" y="1"/>
                  </a:moveTo>
                  <a:cubicBezTo>
                    <a:pt x="3054" y="1"/>
                    <a:pt x="2964" y="19"/>
                    <a:pt x="2886" y="53"/>
                  </a:cubicBezTo>
                  <a:lnTo>
                    <a:pt x="979" y="904"/>
                  </a:lnTo>
                  <a:lnTo>
                    <a:pt x="1043" y="1045"/>
                  </a:lnTo>
                  <a:lnTo>
                    <a:pt x="2949" y="196"/>
                  </a:lnTo>
                  <a:cubicBezTo>
                    <a:pt x="3018" y="165"/>
                    <a:pt x="3086" y="152"/>
                    <a:pt x="3150" y="152"/>
                  </a:cubicBezTo>
                  <a:cubicBezTo>
                    <a:pt x="3361" y="152"/>
                    <a:pt x="3538" y="291"/>
                    <a:pt x="3608" y="412"/>
                  </a:cubicBezTo>
                  <a:cubicBezTo>
                    <a:pt x="3689" y="550"/>
                    <a:pt x="3688" y="730"/>
                    <a:pt x="3659" y="809"/>
                  </a:cubicBezTo>
                  <a:cubicBezTo>
                    <a:pt x="3614" y="933"/>
                    <a:pt x="3513" y="1043"/>
                    <a:pt x="3393" y="1097"/>
                  </a:cubicBezTo>
                  <a:lnTo>
                    <a:pt x="706" y="2369"/>
                  </a:lnTo>
                  <a:cubicBezTo>
                    <a:pt x="668" y="2385"/>
                    <a:pt x="628" y="2393"/>
                    <a:pt x="588" y="2393"/>
                  </a:cubicBezTo>
                  <a:cubicBezTo>
                    <a:pt x="440" y="2393"/>
                    <a:pt x="289" y="2291"/>
                    <a:pt x="221" y="2164"/>
                  </a:cubicBezTo>
                  <a:cubicBezTo>
                    <a:pt x="175" y="2079"/>
                    <a:pt x="169" y="1983"/>
                    <a:pt x="205" y="1889"/>
                  </a:cubicBezTo>
                  <a:cubicBezTo>
                    <a:pt x="241" y="1793"/>
                    <a:pt x="319" y="1712"/>
                    <a:pt x="418" y="1668"/>
                  </a:cubicBezTo>
                  <a:lnTo>
                    <a:pt x="2315" y="827"/>
                  </a:lnTo>
                  <a:cubicBezTo>
                    <a:pt x="2391" y="793"/>
                    <a:pt x="2450" y="776"/>
                    <a:pt x="2496" y="776"/>
                  </a:cubicBezTo>
                  <a:cubicBezTo>
                    <a:pt x="2562" y="776"/>
                    <a:pt x="2604" y="810"/>
                    <a:pt x="2641" y="884"/>
                  </a:cubicBezTo>
                  <a:cubicBezTo>
                    <a:pt x="2669" y="935"/>
                    <a:pt x="2672" y="992"/>
                    <a:pt x="2651" y="1043"/>
                  </a:cubicBezTo>
                  <a:cubicBezTo>
                    <a:pt x="2630" y="1099"/>
                    <a:pt x="2581" y="1145"/>
                    <a:pt x="2510" y="1177"/>
                  </a:cubicBezTo>
                  <a:lnTo>
                    <a:pt x="1073" y="1813"/>
                  </a:lnTo>
                  <a:lnTo>
                    <a:pt x="1135" y="1956"/>
                  </a:lnTo>
                  <a:lnTo>
                    <a:pt x="2572" y="1320"/>
                  </a:lnTo>
                  <a:cubicBezTo>
                    <a:pt x="2685" y="1269"/>
                    <a:pt x="2767" y="1189"/>
                    <a:pt x="2804" y="1092"/>
                  </a:cubicBezTo>
                  <a:cubicBezTo>
                    <a:pt x="2840" y="1000"/>
                    <a:pt x="2834" y="899"/>
                    <a:pt x="2788" y="810"/>
                  </a:cubicBezTo>
                  <a:cubicBezTo>
                    <a:pt x="2713" y="662"/>
                    <a:pt x="2605" y="619"/>
                    <a:pt x="2503" y="619"/>
                  </a:cubicBezTo>
                  <a:cubicBezTo>
                    <a:pt x="2401" y="619"/>
                    <a:pt x="2304" y="662"/>
                    <a:pt x="2251" y="685"/>
                  </a:cubicBezTo>
                  <a:lnTo>
                    <a:pt x="355" y="1527"/>
                  </a:lnTo>
                  <a:cubicBezTo>
                    <a:pt x="214" y="1589"/>
                    <a:pt x="104" y="1704"/>
                    <a:pt x="53" y="1842"/>
                  </a:cubicBezTo>
                  <a:cubicBezTo>
                    <a:pt x="1" y="1976"/>
                    <a:pt x="9" y="2118"/>
                    <a:pt x="76" y="2241"/>
                  </a:cubicBezTo>
                  <a:cubicBezTo>
                    <a:pt x="170" y="2420"/>
                    <a:pt x="377" y="2549"/>
                    <a:pt x="583" y="2549"/>
                  </a:cubicBezTo>
                  <a:cubicBezTo>
                    <a:pt x="647" y="2549"/>
                    <a:pt x="710" y="2536"/>
                    <a:pt x="771" y="2510"/>
                  </a:cubicBezTo>
                  <a:lnTo>
                    <a:pt x="3457" y="1238"/>
                  </a:lnTo>
                  <a:cubicBezTo>
                    <a:pt x="3618" y="1166"/>
                    <a:pt x="3754" y="1019"/>
                    <a:pt x="3813" y="855"/>
                  </a:cubicBezTo>
                  <a:cubicBezTo>
                    <a:pt x="3862" y="717"/>
                    <a:pt x="3840" y="522"/>
                    <a:pt x="3783" y="391"/>
                  </a:cubicBezTo>
                  <a:cubicBezTo>
                    <a:pt x="3774" y="371"/>
                    <a:pt x="3762" y="351"/>
                    <a:pt x="3751" y="331"/>
                  </a:cubicBezTo>
                  <a:cubicBezTo>
                    <a:pt x="3619" y="105"/>
                    <a:pt x="3374" y="1"/>
                    <a:pt x="3148" y="1"/>
                  </a:cubicBezTo>
                  <a:close/>
                </a:path>
              </a:pathLst>
            </a:custGeom>
            <a:solidFill>
              <a:schemeClr val="lt1"/>
            </a:solidFill>
            <a:ln w="2225" cap="flat" cmpd="sng">
              <a:solidFill>
                <a:schemeClr val="lt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5"/>
            <p:cNvSpPr/>
            <p:nvPr/>
          </p:nvSpPr>
          <p:spPr>
            <a:xfrm>
              <a:off x="4573536" y="3957273"/>
              <a:ext cx="66198" cy="18840"/>
            </a:xfrm>
            <a:custGeom>
              <a:avLst/>
              <a:gdLst/>
              <a:ahLst/>
              <a:cxnLst/>
              <a:rect l="l" t="t" r="r" b="b"/>
              <a:pathLst>
                <a:path w="1156" h="329" extrusionOk="0">
                  <a:moveTo>
                    <a:pt x="595" y="1"/>
                  </a:moveTo>
                  <a:cubicBezTo>
                    <a:pt x="487" y="1"/>
                    <a:pt x="383" y="28"/>
                    <a:pt x="284" y="64"/>
                  </a:cubicBezTo>
                  <a:cubicBezTo>
                    <a:pt x="233" y="87"/>
                    <a:pt x="185" y="112"/>
                    <a:pt x="136" y="136"/>
                  </a:cubicBezTo>
                  <a:cubicBezTo>
                    <a:pt x="91" y="166"/>
                    <a:pt x="45" y="195"/>
                    <a:pt x="0" y="228"/>
                  </a:cubicBezTo>
                  <a:cubicBezTo>
                    <a:pt x="52" y="208"/>
                    <a:pt x="101" y="186"/>
                    <a:pt x="150" y="165"/>
                  </a:cubicBezTo>
                  <a:cubicBezTo>
                    <a:pt x="200" y="148"/>
                    <a:pt x="251" y="129"/>
                    <a:pt x="301" y="113"/>
                  </a:cubicBezTo>
                  <a:cubicBezTo>
                    <a:pt x="396" y="90"/>
                    <a:pt x="490" y="66"/>
                    <a:pt x="586" y="66"/>
                  </a:cubicBezTo>
                  <a:cubicBezTo>
                    <a:pt x="594" y="66"/>
                    <a:pt x="601" y="67"/>
                    <a:pt x="609" y="67"/>
                  </a:cubicBezTo>
                  <a:cubicBezTo>
                    <a:pt x="815" y="68"/>
                    <a:pt x="1018" y="162"/>
                    <a:pt x="1156" y="329"/>
                  </a:cubicBezTo>
                  <a:cubicBezTo>
                    <a:pt x="1110" y="231"/>
                    <a:pt x="1028" y="149"/>
                    <a:pt x="933" y="91"/>
                  </a:cubicBezTo>
                  <a:cubicBezTo>
                    <a:pt x="836" y="32"/>
                    <a:pt x="723" y="4"/>
                    <a:pt x="611" y="1"/>
                  </a:cubicBezTo>
                  <a:cubicBezTo>
                    <a:pt x="605" y="1"/>
                    <a:pt x="600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5"/>
            <p:cNvSpPr/>
            <p:nvPr/>
          </p:nvSpPr>
          <p:spPr>
            <a:xfrm>
              <a:off x="4433291" y="4077989"/>
              <a:ext cx="43808" cy="20100"/>
            </a:xfrm>
            <a:custGeom>
              <a:avLst/>
              <a:gdLst/>
              <a:ahLst/>
              <a:cxnLst/>
              <a:rect l="l" t="t" r="r" b="b"/>
              <a:pathLst>
                <a:path w="765" h="351" extrusionOk="0">
                  <a:moveTo>
                    <a:pt x="0" y="1"/>
                  </a:moveTo>
                  <a:cubicBezTo>
                    <a:pt x="20" y="74"/>
                    <a:pt x="62" y="143"/>
                    <a:pt x="115" y="202"/>
                  </a:cubicBezTo>
                  <a:cubicBezTo>
                    <a:pt x="169" y="261"/>
                    <a:pt x="239" y="307"/>
                    <a:pt x="317" y="330"/>
                  </a:cubicBezTo>
                  <a:cubicBezTo>
                    <a:pt x="360" y="343"/>
                    <a:pt x="406" y="350"/>
                    <a:pt x="452" y="350"/>
                  </a:cubicBezTo>
                  <a:cubicBezTo>
                    <a:pt x="487" y="350"/>
                    <a:pt x="522" y="346"/>
                    <a:pt x="556" y="335"/>
                  </a:cubicBezTo>
                  <a:cubicBezTo>
                    <a:pt x="594" y="329"/>
                    <a:pt x="630" y="309"/>
                    <a:pt x="666" y="296"/>
                  </a:cubicBezTo>
                  <a:cubicBezTo>
                    <a:pt x="700" y="276"/>
                    <a:pt x="733" y="256"/>
                    <a:pt x="764" y="234"/>
                  </a:cubicBezTo>
                  <a:lnTo>
                    <a:pt x="764" y="234"/>
                  </a:lnTo>
                  <a:cubicBezTo>
                    <a:pt x="689" y="254"/>
                    <a:pt x="619" y="279"/>
                    <a:pt x="547" y="286"/>
                  </a:cubicBezTo>
                  <a:cubicBezTo>
                    <a:pt x="526" y="289"/>
                    <a:pt x="505" y="290"/>
                    <a:pt x="485" y="290"/>
                  </a:cubicBezTo>
                  <a:cubicBezTo>
                    <a:pt x="434" y="290"/>
                    <a:pt x="384" y="282"/>
                    <a:pt x="335" y="269"/>
                  </a:cubicBezTo>
                  <a:cubicBezTo>
                    <a:pt x="200" y="228"/>
                    <a:pt x="89" y="12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5"/>
            <p:cNvSpPr/>
            <p:nvPr/>
          </p:nvSpPr>
          <p:spPr>
            <a:xfrm>
              <a:off x="4541639" y="4021640"/>
              <a:ext cx="81488" cy="39284"/>
            </a:xfrm>
            <a:custGeom>
              <a:avLst/>
              <a:gdLst/>
              <a:ahLst/>
              <a:cxnLst/>
              <a:rect l="l" t="t" r="r" b="b"/>
              <a:pathLst>
                <a:path w="1423" h="686" extrusionOk="0">
                  <a:moveTo>
                    <a:pt x="1422" y="1"/>
                  </a:moveTo>
                  <a:cubicBezTo>
                    <a:pt x="1297" y="45"/>
                    <a:pt x="1176" y="97"/>
                    <a:pt x="1055" y="149"/>
                  </a:cubicBezTo>
                  <a:cubicBezTo>
                    <a:pt x="934" y="201"/>
                    <a:pt x="815" y="257"/>
                    <a:pt x="697" y="313"/>
                  </a:cubicBezTo>
                  <a:cubicBezTo>
                    <a:pt x="579" y="372"/>
                    <a:pt x="461" y="429"/>
                    <a:pt x="344" y="491"/>
                  </a:cubicBezTo>
                  <a:cubicBezTo>
                    <a:pt x="228" y="553"/>
                    <a:pt x="113" y="617"/>
                    <a:pt x="0" y="686"/>
                  </a:cubicBezTo>
                  <a:cubicBezTo>
                    <a:pt x="124" y="641"/>
                    <a:pt x="247" y="589"/>
                    <a:pt x="367" y="537"/>
                  </a:cubicBezTo>
                  <a:cubicBezTo>
                    <a:pt x="488" y="486"/>
                    <a:pt x="606" y="429"/>
                    <a:pt x="726" y="373"/>
                  </a:cubicBezTo>
                  <a:cubicBezTo>
                    <a:pt x="844" y="316"/>
                    <a:pt x="962" y="258"/>
                    <a:pt x="1077" y="195"/>
                  </a:cubicBezTo>
                  <a:cubicBezTo>
                    <a:pt x="1193" y="133"/>
                    <a:pt x="1310" y="71"/>
                    <a:pt x="1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5"/>
            <p:cNvSpPr/>
            <p:nvPr/>
          </p:nvSpPr>
          <p:spPr>
            <a:xfrm>
              <a:off x="4448982" y="3998161"/>
              <a:ext cx="108689" cy="48274"/>
            </a:xfrm>
            <a:custGeom>
              <a:avLst/>
              <a:gdLst/>
              <a:ahLst/>
              <a:cxnLst/>
              <a:rect l="l" t="t" r="r" b="b"/>
              <a:pathLst>
                <a:path w="1898" h="843" extrusionOk="0">
                  <a:moveTo>
                    <a:pt x="1898" y="1"/>
                  </a:moveTo>
                  <a:lnTo>
                    <a:pt x="1898" y="1"/>
                  </a:lnTo>
                  <a:cubicBezTo>
                    <a:pt x="1734" y="58"/>
                    <a:pt x="1572" y="123"/>
                    <a:pt x="1413" y="188"/>
                  </a:cubicBezTo>
                  <a:cubicBezTo>
                    <a:pt x="1253" y="254"/>
                    <a:pt x="1095" y="324"/>
                    <a:pt x="935" y="390"/>
                  </a:cubicBezTo>
                  <a:cubicBezTo>
                    <a:pt x="778" y="464"/>
                    <a:pt x="620" y="533"/>
                    <a:pt x="464" y="608"/>
                  </a:cubicBezTo>
                  <a:cubicBezTo>
                    <a:pt x="309" y="683"/>
                    <a:pt x="154" y="759"/>
                    <a:pt x="1" y="842"/>
                  </a:cubicBezTo>
                  <a:cubicBezTo>
                    <a:pt x="164" y="785"/>
                    <a:pt x="325" y="720"/>
                    <a:pt x="485" y="655"/>
                  </a:cubicBezTo>
                  <a:cubicBezTo>
                    <a:pt x="646" y="589"/>
                    <a:pt x="803" y="519"/>
                    <a:pt x="962" y="451"/>
                  </a:cubicBezTo>
                  <a:cubicBezTo>
                    <a:pt x="1119" y="379"/>
                    <a:pt x="1277" y="310"/>
                    <a:pt x="1433" y="234"/>
                  </a:cubicBezTo>
                  <a:cubicBezTo>
                    <a:pt x="1590" y="159"/>
                    <a:pt x="1745" y="84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5"/>
            <p:cNvSpPr/>
            <p:nvPr/>
          </p:nvSpPr>
          <p:spPr>
            <a:xfrm>
              <a:off x="4376999" y="3666362"/>
              <a:ext cx="108574" cy="233928"/>
            </a:xfrm>
            <a:custGeom>
              <a:avLst/>
              <a:gdLst/>
              <a:ahLst/>
              <a:cxnLst/>
              <a:rect l="l" t="t" r="r" b="b"/>
              <a:pathLst>
                <a:path w="1896" h="4085" extrusionOk="0">
                  <a:moveTo>
                    <a:pt x="592" y="0"/>
                  </a:moveTo>
                  <a:cubicBezTo>
                    <a:pt x="556" y="0"/>
                    <a:pt x="521" y="4"/>
                    <a:pt x="485" y="13"/>
                  </a:cubicBezTo>
                  <a:cubicBezTo>
                    <a:pt x="228" y="70"/>
                    <a:pt x="0" y="335"/>
                    <a:pt x="43" y="611"/>
                  </a:cubicBezTo>
                  <a:lnTo>
                    <a:pt x="559" y="3538"/>
                  </a:lnTo>
                  <a:cubicBezTo>
                    <a:pt x="585" y="3714"/>
                    <a:pt x="691" y="3883"/>
                    <a:pt x="833" y="3984"/>
                  </a:cubicBezTo>
                  <a:cubicBezTo>
                    <a:pt x="929" y="4051"/>
                    <a:pt x="1071" y="4084"/>
                    <a:pt x="1197" y="4084"/>
                  </a:cubicBezTo>
                  <a:cubicBezTo>
                    <a:pt x="1229" y="4084"/>
                    <a:pt x="1260" y="4082"/>
                    <a:pt x="1288" y="4078"/>
                  </a:cubicBezTo>
                  <a:cubicBezTo>
                    <a:pt x="1310" y="4073"/>
                    <a:pt x="1333" y="4069"/>
                    <a:pt x="1354" y="4063"/>
                  </a:cubicBezTo>
                  <a:cubicBezTo>
                    <a:pt x="1713" y="3967"/>
                    <a:pt x="1895" y="3590"/>
                    <a:pt x="1851" y="3302"/>
                  </a:cubicBezTo>
                  <a:lnTo>
                    <a:pt x="1537" y="1239"/>
                  </a:lnTo>
                  <a:lnTo>
                    <a:pt x="1383" y="1262"/>
                  </a:lnTo>
                  <a:lnTo>
                    <a:pt x="1698" y="3325"/>
                  </a:lnTo>
                  <a:cubicBezTo>
                    <a:pt x="1746" y="3643"/>
                    <a:pt x="1491" y="3856"/>
                    <a:pt x="1314" y="3904"/>
                  </a:cubicBezTo>
                  <a:cubicBezTo>
                    <a:pt x="1274" y="3915"/>
                    <a:pt x="1232" y="3919"/>
                    <a:pt x="1190" y="3919"/>
                  </a:cubicBezTo>
                  <a:cubicBezTo>
                    <a:pt x="1077" y="3919"/>
                    <a:pt x="969" y="3883"/>
                    <a:pt x="918" y="3848"/>
                  </a:cubicBezTo>
                  <a:cubicBezTo>
                    <a:pt x="810" y="3773"/>
                    <a:pt x="731" y="3645"/>
                    <a:pt x="711" y="3514"/>
                  </a:cubicBezTo>
                  <a:lnTo>
                    <a:pt x="196" y="587"/>
                  </a:lnTo>
                  <a:cubicBezTo>
                    <a:pt x="167" y="395"/>
                    <a:pt x="343" y="213"/>
                    <a:pt x="521" y="172"/>
                  </a:cubicBezTo>
                  <a:cubicBezTo>
                    <a:pt x="545" y="167"/>
                    <a:pt x="568" y="165"/>
                    <a:pt x="592" y="165"/>
                  </a:cubicBezTo>
                  <a:cubicBezTo>
                    <a:pt x="662" y="165"/>
                    <a:pt x="730" y="187"/>
                    <a:pt x="790" y="230"/>
                  </a:cubicBezTo>
                  <a:cubicBezTo>
                    <a:pt x="874" y="292"/>
                    <a:pt x="931" y="387"/>
                    <a:pt x="947" y="495"/>
                  </a:cubicBezTo>
                  <a:lnTo>
                    <a:pt x="1257" y="2545"/>
                  </a:lnTo>
                  <a:cubicBezTo>
                    <a:pt x="1287" y="2745"/>
                    <a:pt x="1252" y="2819"/>
                    <a:pt x="1116" y="2846"/>
                  </a:cubicBezTo>
                  <a:cubicBezTo>
                    <a:pt x="1101" y="2849"/>
                    <a:pt x="1086" y="2851"/>
                    <a:pt x="1071" y="2851"/>
                  </a:cubicBezTo>
                  <a:cubicBezTo>
                    <a:pt x="1030" y="2851"/>
                    <a:pt x="992" y="2838"/>
                    <a:pt x="959" y="2814"/>
                  </a:cubicBezTo>
                  <a:cubicBezTo>
                    <a:pt x="911" y="2778"/>
                    <a:pt x="878" y="2718"/>
                    <a:pt x="867" y="2642"/>
                  </a:cubicBezTo>
                  <a:lnTo>
                    <a:pt x="633" y="1087"/>
                  </a:lnTo>
                  <a:lnTo>
                    <a:pt x="481" y="1110"/>
                  </a:lnTo>
                  <a:lnTo>
                    <a:pt x="714" y="2665"/>
                  </a:lnTo>
                  <a:cubicBezTo>
                    <a:pt x="733" y="2786"/>
                    <a:pt x="787" y="2886"/>
                    <a:pt x="871" y="2948"/>
                  </a:cubicBezTo>
                  <a:cubicBezTo>
                    <a:pt x="930" y="2992"/>
                    <a:pt x="1001" y="3015"/>
                    <a:pt x="1074" y="3015"/>
                  </a:cubicBezTo>
                  <a:cubicBezTo>
                    <a:pt x="1098" y="3015"/>
                    <a:pt x="1123" y="3012"/>
                    <a:pt x="1147" y="3007"/>
                  </a:cubicBezTo>
                  <a:cubicBezTo>
                    <a:pt x="1474" y="2941"/>
                    <a:pt x="1428" y="2637"/>
                    <a:pt x="1411" y="2522"/>
                  </a:cubicBezTo>
                  <a:lnTo>
                    <a:pt x="1101" y="472"/>
                  </a:lnTo>
                  <a:cubicBezTo>
                    <a:pt x="1078" y="319"/>
                    <a:pt x="996" y="182"/>
                    <a:pt x="877" y="96"/>
                  </a:cubicBezTo>
                  <a:cubicBezTo>
                    <a:pt x="791" y="33"/>
                    <a:pt x="69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 w="2225" cap="flat" cmpd="sng">
              <a:solidFill>
                <a:schemeClr val="dk1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5"/>
            <p:cNvSpPr/>
            <p:nvPr/>
          </p:nvSpPr>
          <p:spPr>
            <a:xfrm>
              <a:off x="4372360" y="3667793"/>
              <a:ext cx="108517" cy="233870"/>
            </a:xfrm>
            <a:custGeom>
              <a:avLst/>
              <a:gdLst/>
              <a:ahLst/>
              <a:cxnLst/>
              <a:rect l="l" t="t" r="r" b="b"/>
              <a:pathLst>
                <a:path w="1895" h="4084" extrusionOk="0">
                  <a:moveTo>
                    <a:pt x="589" y="1"/>
                  </a:moveTo>
                  <a:cubicBezTo>
                    <a:pt x="555" y="1"/>
                    <a:pt x="520" y="4"/>
                    <a:pt x="486" y="12"/>
                  </a:cubicBezTo>
                  <a:cubicBezTo>
                    <a:pt x="228" y="71"/>
                    <a:pt x="1" y="334"/>
                    <a:pt x="42" y="612"/>
                  </a:cubicBezTo>
                  <a:lnTo>
                    <a:pt x="558" y="3539"/>
                  </a:lnTo>
                  <a:cubicBezTo>
                    <a:pt x="585" y="3713"/>
                    <a:pt x="690" y="3884"/>
                    <a:pt x="834" y="3984"/>
                  </a:cubicBezTo>
                  <a:cubicBezTo>
                    <a:pt x="929" y="4050"/>
                    <a:pt x="1071" y="4084"/>
                    <a:pt x="1196" y="4084"/>
                  </a:cubicBezTo>
                  <a:cubicBezTo>
                    <a:pt x="1228" y="4084"/>
                    <a:pt x="1259" y="4082"/>
                    <a:pt x="1287" y="4077"/>
                  </a:cubicBezTo>
                  <a:cubicBezTo>
                    <a:pt x="1310" y="4074"/>
                    <a:pt x="1332" y="4069"/>
                    <a:pt x="1355" y="4063"/>
                  </a:cubicBezTo>
                  <a:cubicBezTo>
                    <a:pt x="1712" y="3966"/>
                    <a:pt x="1894" y="3589"/>
                    <a:pt x="1851" y="3302"/>
                  </a:cubicBezTo>
                  <a:lnTo>
                    <a:pt x="1536" y="1238"/>
                  </a:lnTo>
                  <a:lnTo>
                    <a:pt x="1384" y="1261"/>
                  </a:lnTo>
                  <a:lnTo>
                    <a:pt x="1697" y="3325"/>
                  </a:lnTo>
                  <a:cubicBezTo>
                    <a:pt x="1746" y="3644"/>
                    <a:pt x="1490" y="3856"/>
                    <a:pt x="1313" y="3903"/>
                  </a:cubicBezTo>
                  <a:cubicBezTo>
                    <a:pt x="1273" y="3914"/>
                    <a:pt x="1231" y="3919"/>
                    <a:pt x="1189" y="3919"/>
                  </a:cubicBezTo>
                  <a:cubicBezTo>
                    <a:pt x="1076" y="3919"/>
                    <a:pt x="968" y="3883"/>
                    <a:pt x="917" y="3847"/>
                  </a:cubicBezTo>
                  <a:cubicBezTo>
                    <a:pt x="809" y="3772"/>
                    <a:pt x="730" y="3644"/>
                    <a:pt x="710" y="3515"/>
                  </a:cubicBezTo>
                  <a:lnTo>
                    <a:pt x="195" y="588"/>
                  </a:lnTo>
                  <a:cubicBezTo>
                    <a:pt x="168" y="396"/>
                    <a:pt x="342" y="213"/>
                    <a:pt x="520" y="173"/>
                  </a:cubicBezTo>
                  <a:cubicBezTo>
                    <a:pt x="545" y="168"/>
                    <a:pt x="569" y="165"/>
                    <a:pt x="594" y="165"/>
                  </a:cubicBezTo>
                  <a:cubicBezTo>
                    <a:pt x="663" y="165"/>
                    <a:pt x="731" y="187"/>
                    <a:pt x="791" y="231"/>
                  </a:cubicBezTo>
                  <a:cubicBezTo>
                    <a:pt x="874" y="291"/>
                    <a:pt x="930" y="388"/>
                    <a:pt x="948" y="494"/>
                  </a:cubicBezTo>
                  <a:lnTo>
                    <a:pt x="1256" y="2546"/>
                  </a:lnTo>
                  <a:cubicBezTo>
                    <a:pt x="1286" y="2746"/>
                    <a:pt x="1253" y="2818"/>
                    <a:pt x="1115" y="2847"/>
                  </a:cubicBezTo>
                  <a:cubicBezTo>
                    <a:pt x="1100" y="2850"/>
                    <a:pt x="1086" y="2851"/>
                    <a:pt x="1072" y="2851"/>
                  </a:cubicBezTo>
                  <a:cubicBezTo>
                    <a:pt x="1031" y="2851"/>
                    <a:pt x="991" y="2839"/>
                    <a:pt x="959" y="2814"/>
                  </a:cubicBezTo>
                  <a:cubicBezTo>
                    <a:pt x="910" y="2778"/>
                    <a:pt x="879" y="2719"/>
                    <a:pt x="867" y="2643"/>
                  </a:cubicBezTo>
                  <a:lnTo>
                    <a:pt x="634" y="1087"/>
                  </a:lnTo>
                  <a:lnTo>
                    <a:pt x="480" y="1110"/>
                  </a:lnTo>
                  <a:lnTo>
                    <a:pt x="713" y="2666"/>
                  </a:lnTo>
                  <a:cubicBezTo>
                    <a:pt x="732" y="2786"/>
                    <a:pt x="788" y="2886"/>
                    <a:pt x="871" y="2948"/>
                  </a:cubicBezTo>
                  <a:cubicBezTo>
                    <a:pt x="931" y="2992"/>
                    <a:pt x="1002" y="3015"/>
                    <a:pt x="1075" y="3015"/>
                  </a:cubicBezTo>
                  <a:cubicBezTo>
                    <a:pt x="1099" y="3015"/>
                    <a:pt x="1123" y="3013"/>
                    <a:pt x="1148" y="3008"/>
                  </a:cubicBezTo>
                  <a:cubicBezTo>
                    <a:pt x="1473" y="2942"/>
                    <a:pt x="1427" y="2637"/>
                    <a:pt x="1410" y="2523"/>
                  </a:cubicBezTo>
                  <a:lnTo>
                    <a:pt x="1100" y="471"/>
                  </a:lnTo>
                  <a:cubicBezTo>
                    <a:pt x="1077" y="320"/>
                    <a:pt x="997" y="183"/>
                    <a:pt x="877" y="95"/>
                  </a:cubicBezTo>
                  <a:cubicBezTo>
                    <a:pt x="790" y="33"/>
                    <a:pt x="690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 w="2225" cap="flat" cmpd="sng">
              <a:solidFill>
                <a:schemeClr val="accent2"/>
              </a:solidFill>
              <a:prstDash val="solid"/>
              <a:miter lim="14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5"/>
            <p:cNvSpPr/>
            <p:nvPr/>
          </p:nvSpPr>
          <p:spPr>
            <a:xfrm>
              <a:off x="4448410" y="3834895"/>
              <a:ext cx="28403" cy="62304"/>
            </a:xfrm>
            <a:custGeom>
              <a:avLst/>
              <a:gdLst/>
              <a:ahLst/>
              <a:cxnLst/>
              <a:rect l="l" t="t" r="r" b="b"/>
              <a:pathLst>
                <a:path w="496" h="1088" extrusionOk="0">
                  <a:moveTo>
                    <a:pt x="405" y="1"/>
                  </a:moveTo>
                  <a:cubicBezTo>
                    <a:pt x="410" y="55"/>
                    <a:pt x="420" y="107"/>
                    <a:pt x="425" y="161"/>
                  </a:cubicBezTo>
                  <a:cubicBezTo>
                    <a:pt x="430" y="214"/>
                    <a:pt x="436" y="267"/>
                    <a:pt x="437" y="320"/>
                  </a:cubicBezTo>
                  <a:cubicBezTo>
                    <a:pt x="434" y="425"/>
                    <a:pt x="431" y="530"/>
                    <a:pt x="400" y="630"/>
                  </a:cubicBezTo>
                  <a:cubicBezTo>
                    <a:pt x="343" y="828"/>
                    <a:pt x="200" y="998"/>
                    <a:pt x="1" y="1087"/>
                  </a:cubicBezTo>
                  <a:cubicBezTo>
                    <a:pt x="109" y="1069"/>
                    <a:pt x="210" y="1012"/>
                    <a:pt x="290" y="935"/>
                  </a:cubicBezTo>
                  <a:cubicBezTo>
                    <a:pt x="372" y="858"/>
                    <a:pt x="430" y="756"/>
                    <a:pt x="463" y="648"/>
                  </a:cubicBezTo>
                  <a:cubicBezTo>
                    <a:pt x="496" y="540"/>
                    <a:pt x="496" y="427"/>
                    <a:pt x="487" y="317"/>
                  </a:cubicBezTo>
                  <a:cubicBezTo>
                    <a:pt x="479" y="263"/>
                    <a:pt x="469" y="208"/>
                    <a:pt x="459" y="155"/>
                  </a:cubicBezTo>
                  <a:cubicBezTo>
                    <a:pt x="440" y="103"/>
                    <a:pt x="424" y="5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5"/>
            <p:cNvSpPr/>
            <p:nvPr/>
          </p:nvSpPr>
          <p:spPr>
            <a:xfrm>
              <a:off x="4377743" y="3671115"/>
              <a:ext cx="27144" cy="38654"/>
            </a:xfrm>
            <a:custGeom>
              <a:avLst/>
              <a:gdLst/>
              <a:ahLst/>
              <a:cxnLst/>
              <a:rect l="l" t="t" r="r" b="b"/>
              <a:pathLst>
                <a:path w="474" h="675" extrusionOk="0">
                  <a:moveTo>
                    <a:pt x="474" y="0"/>
                  </a:moveTo>
                  <a:cubicBezTo>
                    <a:pt x="396" y="0"/>
                    <a:pt x="320" y="23"/>
                    <a:pt x="249" y="58"/>
                  </a:cubicBezTo>
                  <a:cubicBezTo>
                    <a:pt x="179" y="94"/>
                    <a:pt x="115" y="150"/>
                    <a:pt x="71" y="217"/>
                  </a:cubicBezTo>
                  <a:cubicBezTo>
                    <a:pt x="29" y="286"/>
                    <a:pt x="0" y="367"/>
                    <a:pt x="3" y="448"/>
                  </a:cubicBezTo>
                  <a:cubicBezTo>
                    <a:pt x="0" y="486"/>
                    <a:pt x="10" y="525"/>
                    <a:pt x="13" y="564"/>
                  </a:cubicBezTo>
                  <a:cubicBezTo>
                    <a:pt x="23" y="602"/>
                    <a:pt x="33" y="639"/>
                    <a:pt x="46" y="675"/>
                  </a:cubicBezTo>
                  <a:cubicBezTo>
                    <a:pt x="46" y="597"/>
                    <a:pt x="42" y="524"/>
                    <a:pt x="55" y="452"/>
                  </a:cubicBezTo>
                  <a:cubicBezTo>
                    <a:pt x="64" y="380"/>
                    <a:pt x="91" y="312"/>
                    <a:pt x="127" y="253"/>
                  </a:cubicBezTo>
                  <a:cubicBezTo>
                    <a:pt x="202" y="132"/>
                    <a:pt x="333" y="55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5"/>
            <p:cNvSpPr/>
            <p:nvPr/>
          </p:nvSpPr>
          <p:spPr>
            <a:xfrm>
              <a:off x="4392632" y="3780092"/>
              <a:ext cx="16378" cy="88933"/>
            </a:xfrm>
            <a:custGeom>
              <a:avLst/>
              <a:gdLst/>
              <a:ahLst/>
              <a:cxnLst/>
              <a:rect l="l" t="t" r="r" b="b"/>
              <a:pathLst>
                <a:path w="286" h="1553" extrusionOk="0">
                  <a:moveTo>
                    <a:pt x="1" y="1"/>
                  </a:moveTo>
                  <a:cubicBezTo>
                    <a:pt x="11" y="133"/>
                    <a:pt x="28" y="263"/>
                    <a:pt x="47" y="394"/>
                  </a:cubicBezTo>
                  <a:cubicBezTo>
                    <a:pt x="65" y="525"/>
                    <a:pt x="87" y="653"/>
                    <a:pt x="110" y="782"/>
                  </a:cubicBezTo>
                  <a:cubicBezTo>
                    <a:pt x="135" y="912"/>
                    <a:pt x="159" y="1041"/>
                    <a:pt x="189" y="1169"/>
                  </a:cubicBezTo>
                  <a:cubicBezTo>
                    <a:pt x="218" y="1297"/>
                    <a:pt x="248" y="1425"/>
                    <a:pt x="286" y="1552"/>
                  </a:cubicBezTo>
                  <a:cubicBezTo>
                    <a:pt x="276" y="1421"/>
                    <a:pt x="257" y="1290"/>
                    <a:pt x="240" y="1161"/>
                  </a:cubicBezTo>
                  <a:cubicBezTo>
                    <a:pt x="221" y="1030"/>
                    <a:pt x="199" y="900"/>
                    <a:pt x="176" y="771"/>
                  </a:cubicBezTo>
                  <a:cubicBezTo>
                    <a:pt x="152" y="641"/>
                    <a:pt x="127" y="513"/>
                    <a:pt x="97" y="385"/>
                  </a:cubicBezTo>
                  <a:cubicBezTo>
                    <a:pt x="68" y="256"/>
                    <a:pt x="38" y="127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5"/>
            <p:cNvSpPr/>
            <p:nvPr/>
          </p:nvSpPr>
          <p:spPr>
            <a:xfrm>
              <a:off x="4431230" y="3694651"/>
              <a:ext cx="17752" cy="117508"/>
            </a:xfrm>
            <a:custGeom>
              <a:avLst/>
              <a:gdLst/>
              <a:ahLst/>
              <a:cxnLst/>
              <a:rect l="l" t="t" r="r" b="b"/>
              <a:pathLst>
                <a:path w="310" h="2052" extrusionOk="0">
                  <a:moveTo>
                    <a:pt x="0" y="1"/>
                  </a:moveTo>
                  <a:cubicBezTo>
                    <a:pt x="13" y="173"/>
                    <a:pt x="32" y="345"/>
                    <a:pt x="52" y="517"/>
                  </a:cubicBezTo>
                  <a:cubicBezTo>
                    <a:pt x="74" y="688"/>
                    <a:pt x="98" y="860"/>
                    <a:pt x="122" y="1031"/>
                  </a:cubicBezTo>
                  <a:cubicBezTo>
                    <a:pt x="151" y="1201"/>
                    <a:pt x="176" y="1372"/>
                    <a:pt x="207" y="1543"/>
                  </a:cubicBezTo>
                  <a:cubicBezTo>
                    <a:pt x="238" y="1713"/>
                    <a:pt x="271" y="1883"/>
                    <a:pt x="310" y="2051"/>
                  </a:cubicBezTo>
                  <a:cubicBezTo>
                    <a:pt x="297" y="1879"/>
                    <a:pt x="278" y="1707"/>
                    <a:pt x="258" y="1535"/>
                  </a:cubicBezTo>
                  <a:cubicBezTo>
                    <a:pt x="236" y="1363"/>
                    <a:pt x="210" y="1192"/>
                    <a:pt x="187" y="1021"/>
                  </a:cubicBezTo>
                  <a:cubicBezTo>
                    <a:pt x="160" y="851"/>
                    <a:pt x="134" y="680"/>
                    <a:pt x="102" y="510"/>
                  </a:cubicBezTo>
                  <a:cubicBezTo>
                    <a:pt x="72" y="339"/>
                    <a:pt x="40" y="1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80" name="Google Shape;2780;p35"/>
          <p:cNvCxnSpPr/>
          <p:nvPr/>
        </p:nvCxnSpPr>
        <p:spPr>
          <a:xfrm>
            <a:off x="1448850" y="3697025"/>
            <a:ext cx="6246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F59D228F-5616-9904-121B-F6EBD6833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0011" y="228600"/>
            <a:ext cx="1080000" cy="108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7EAFF98-2086-AB09-564D-77C7FD645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3991" y="228600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9">
          <a:extLst>
            <a:ext uri="{FF2B5EF4-FFF2-40B4-BE49-F238E27FC236}">
              <a16:creationId xmlns:a16="http://schemas.microsoft.com/office/drawing/2014/main" id="{B12CCB5F-B07C-9F87-7970-32B6089CA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43">
            <a:extLst>
              <a:ext uri="{FF2B5EF4-FFF2-40B4-BE49-F238E27FC236}">
                <a16:creationId xmlns:a16="http://schemas.microsoft.com/office/drawing/2014/main" id="{E82C2931-769B-DFE8-01FB-2021ADD612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610" y="338175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 Επαγγελματικές Προοπτικές και Σύνδεση με την Αγορά Εργασίας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1" name="Google Shape;2871;p43">
            <a:extLst>
              <a:ext uri="{FF2B5EF4-FFF2-40B4-BE49-F238E27FC236}">
                <a16:creationId xmlns:a16="http://schemas.microsoft.com/office/drawing/2014/main" id="{EB5E8E2A-D0CD-E3BE-CB6E-8E788C5465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95179" y="2822575"/>
            <a:ext cx="2174875" cy="911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Δυνατότητες πρακτικής άσκησης σε εταιρείες του ομίλου ANT1 και σε ισχυρές εταιρείες του κλάδου.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2" name="Google Shape;2872;p43">
            <a:extLst>
              <a:ext uri="{FF2B5EF4-FFF2-40B4-BE49-F238E27FC236}">
                <a16:creationId xmlns:a16="http://schemas.microsoft.com/office/drawing/2014/main" id="{541135FA-024A-D038-78AF-3A08DC2C9CB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54162" y="2822575"/>
            <a:ext cx="2174875" cy="911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Δίκτυο αποφοίτων και σύνδεση με επαγγελματίες του κλάδου.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" name="Google Shape;2873;p43">
            <a:extLst>
              <a:ext uri="{FF2B5EF4-FFF2-40B4-BE49-F238E27FC236}">
                <a16:creationId xmlns:a16="http://schemas.microsoft.com/office/drawing/2014/main" id="{56BE88BD-9E25-55DD-AFF5-6D46685623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3145" y="2839797"/>
            <a:ext cx="2174875" cy="911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Οδηγίες για δημιουργία portfolio και προετοιμασία για συνεντεύξεις.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77" name="Google Shape;2877;p43">
            <a:extLst>
              <a:ext uri="{FF2B5EF4-FFF2-40B4-BE49-F238E27FC236}">
                <a16:creationId xmlns:a16="http://schemas.microsoft.com/office/drawing/2014/main" id="{5E4FBEEF-D217-DADE-1CEB-B2630AD516A7}"/>
              </a:ext>
            </a:extLst>
          </p:cNvPr>
          <p:cNvGrpSpPr/>
          <p:nvPr/>
        </p:nvGrpSpPr>
        <p:grpSpPr>
          <a:xfrm>
            <a:off x="1633824" y="1722967"/>
            <a:ext cx="774000" cy="774000"/>
            <a:chOff x="2291325" y="1601057"/>
            <a:chExt cx="774000" cy="774000"/>
          </a:xfrm>
        </p:grpSpPr>
        <p:sp>
          <p:nvSpPr>
            <p:cNvPr id="2878" name="Google Shape;2878;p43">
              <a:extLst>
                <a:ext uri="{FF2B5EF4-FFF2-40B4-BE49-F238E27FC236}">
                  <a16:creationId xmlns:a16="http://schemas.microsoft.com/office/drawing/2014/main" id="{523E6529-7D7E-8732-ED2B-88C4DA7E2167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2879" name="Google Shape;2879;p43">
              <a:extLst>
                <a:ext uri="{FF2B5EF4-FFF2-40B4-BE49-F238E27FC236}">
                  <a16:creationId xmlns:a16="http://schemas.microsoft.com/office/drawing/2014/main" id="{AC0D561E-61E6-A8AC-25F5-5AB6E6E980FD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2880" name="Google Shape;2880;p43">
            <a:extLst>
              <a:ext uri="{FF2B5EF4-FFF2-40B4-BE49-F238E27FC236}">
                <a16:creationId xmlns:a16="http://schemas.microsoft.com/office/drawing/2014/main" id="{E06AB80A-8EF0-9FA1-1881-C363EEFDEDAB}"/>
              </a:ext>
            </a:extLst>
          </p:cNvPr>
          <p:cNvGrpSpPr/>
          <p:nvPr/>
        </p:nvGrpSpPr>
        <p:grpSpPr>
          <a:xfrm>
            <a:off x="4185000" y="1722967"/>
            <a:ext cx="774000" cy="774000"/>
            <a:chOff x="2291325" y="1601057"/>
            <a:chExt cx="774000" cy="774000"/>
          </a:xfrm>
        </p:grpSpPr>
        <p:sp>
          <p:nvSpPr>
            <p:cNvPr id="2881" name="Google Shape;2881;p43">
              <a:extLst>
                <a:ext uri="{FF2B5EF4-FFF2-40B4-BE49-F238E27FC236}">
                  <a16:creationId xmlns:a16="http://schemas.microsoft.com/office/drawing/2014/main" id="{362C3E2D-C0F4-373B-1BDF-5CF2FAE54284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2882" name="Google Shape;2882;p43">
              <a:extLst>
                <a:ext uri="{FF2B5EF4-FFF2-40B4-BE49-F238E27FC236}">
                  <a16:creationId xmlns:a16="http://schemas.microsoft.com/office/drawing/2014/main" id="{C43392E6-6278-8527-2E35-089DF8CCA225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2883" name="Google Shape;2883;p43">
            <a:extLst>
              <a:ext uri="{FF2B5EF4-FFF2-40B4-BE49-F238E27FC236}">
                <a16:creationId xmlns:a16="http://schemas.microsoft.com/office/drawing/2014/main" id="{AA99C26C-B76F-E8C8-F9E8-CF90B7A17A63}"/>
              </a:ext>
            </a:extLst>
          </p:cNvPr>
          <p:cNvGrpSpPr/>
          <p:nvPr/>
        </p:nvGrpSpPr>
        <p:grpSpPr>
          <a:xfrm>
            <a:off x="6736176" y="1722967"/>
            <a:ext cx="774000" cy="774000"/>
            <a:chOff x="2291325" y="1601057"/>
            <a:chExt cx="774000" cy="774000"/>
          </a:xfrm>
        </p:grpSpPr>
        <p:sp>
          <p:nvSpPr>
            <p:cNvPr id="2884" name="Google Shape;2884;p43">
              <a:extLst>
                <a:ext uri="{FF2B5EF4-FFF2-40B4-BE49-F238E27FC236}">
                  <a16:creationId xmlns:a16="http://schemas.microsoft.com/office/drawing/2014/main" id="{E154D1AE-DC7B-1379-5E93-ED403A4D61F7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2885" name="Google Shape;2885;p43">
              <a:extLst>
                <a:ext uri="{FF2B5EF4-FFF2-40B4-BE49-F238E27FC236}">
                  <a16:creationId xmlns:a16="http://schemas.microsoft.com/office/drawing/2014/main" id="{BCAAB2E8-8ACE-DF7C-F200-1331F43F7E74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2" name="Google Shape;8818;p84">
            <a:extLst>
              <a:ext uri="{FF2B5EF4-FFF2-40B4-BE49-F238E27FC236}">
                <a16:creationId xmlns:a16="http://schemas.microsoft.com/office/drawing/2014/main" id="{29902BDA-8D13-73D2-8468-C68E57E5428A}"/>
              </a:ext>
            </a:extLst>
          </p:cNvPr>
          <p:cNvGrpSpPr/>
          <p:nvPr/>
        </p:nvGrpSpPr>
        <p:grpSpPr>
          <a:xfrm>
            <a:off x="4373527" y="1843136"/>
            <a:ext cx="445152" cy="442241"/>
            <a:chOff x="583100" y="3982600"/>
            <a:chExt cx="296175" cy="296175"/>
          </a:xfrm>
          <a:solidFill>
            <a:schemeClr val="tx1"/>
          </a:solidFill>
        </p:grpSpPr>
        <p:sp>
          <p:nvSpPr>
            <p:cNvPr id="3" name="Google Shape;8819;p84">
              <a:extLst>
                <a:ext uri="{FF2B5EF4-FFF2-40B4-BE49-F238E27FC236}">
                  <a16:creationId xmlns:a16="http://schemas.microsoft.com/office/drawing/2014/main" id="{7432962F-D932-F492-E775-D07D5F2B31F4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820;p84">
              <a:extLst>
                <a:ext uri="{FF2B5EF4-FFF2-40B4-BE49-F238E27FC236}">
                  <a16:creationId xmlns:a16="http://schemas.microsoft.com/office/drawing/2014/main" id="{FEABA200-EC73-1861-008B-D55FF6452D3F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821;p84">
              <a:extLst>
                <a:ext uri="{FF2B5EF4-FFF2-40B4-BE49-F238E27FC236}">
                  <a16:creationId xmlns:a16="http://schemas.microsoft.com/office/drawing/2014/main" id="{900493F8-0179-FBD0-B2C2-73957983C73B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822;p84">
              <a:extLst>
                <a:ext uri="{FF2B5EF4-FFF2-40B4-BE49-F238E27FC236}">
                  <a16:creationId xmlns:a16="http://schemas.microsoft.com/office/drawing/2014/main" id="{BB492BA6-6EBD-C8AC-B754-52135C62B26E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823;p84">
              <a:extLst>
                <a:ext uri="{FF2B5EF4-FFF2-40B4-BE49-F238E27FC236}">
                  <a16:creationId xmlns:a16="http://schemas.microsoft.com/office/drawing/2014/main" id="{7E551CCC-9B1D-2435-31F8-B0043F7A5601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24;p84">
              <a:extLst>
                <a:ext uri="{FF2B5EF4-FFF2-40B4-BE49-F238E27FC236}">
                  <a16:creationId xmlns:a16="http://schemas.microsoft.com/office/drawing/2014/main" id="{12EE198A-C040-542F-C24C-3453296200F5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25;p84">
              <a:extLst>
                <a:ext uri="{FF2B5EF4-FFF2-40B4-BE49-F238E27FC236}">
                  <a16:creationId xmlns:a16="http://schemas.microsoft.com/office/drawing/2014/main" id="{18B4F021-7008-48F7-B259-3B11823F19E0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9115;p85">
            <a:extLst>
              <a:ext uri="{FF2B5EF4-FFF2-40B4-BE49-F238E27FC236}">
                <a16:creationId xmlns:a16="http://schemas.microsoft.com/office/drawing/2014/main" id="{E9A0882E-7AE0-EFCA-3784-05A7A75CB3D8}"/>
              </a:ext>
            </a:extLst>
          </p:cNvPr>
          <p:cNvGrpSpPr/>
          <p:nvPr/>
        </p:nvGrpSpPr>
        <p:grpSpPr>
          <a:xfrm>
            <a:off x="6962286" y="1855093"/>
            <a:ext cx="356555" cy="467148"/>
            <a:chOff x="-35814600" y="3202075"/>
            <a:chExt cx="242625" cy="291450"/>
          </a:xfrm>
          <a:solidFill>
            <a:schemeClr val="tx1"/>
          </a:solidFill>
        </p:grpSpPr>
        <p:sp>
          <p:nvSpPr>
            <p:cNvPr id="37" name="Google Shape;9116;p85">
              <a:extLst>
                <a:ext uri="{FF2B5EF4-FFF2-40B4-BE49-F238E27FC236}">
                  <a16:creationId xmlns:a16="http://schemas.microsoft.com/office/drawing/2014/main" id="{CB0293EE-FAA9-0521-59B4-2532D3EABE73}"/>
                </a:ext>
              </a:extLst>
            </p:cNvPr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117;p85">
              <a:extLst>
                <a:ext uri="{FF2B5EF4-FFF2-40B4-BE49-F238E27FC236}">
                  <a16:creationId xmlns:a16="http://schemas.microsoft.com/office/drawing/2014/main" id="{72595A71-1255-D8DB-84B6-1F31B37BCDD5}"/>
                </a:ext>
              </a:extLst>
            </p:cNvPr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118;p85">
              <a:extLst>
                <a:ext uri="{FF2B5EF4-FFF2-40B4-BE49-F238E27FC236}">
                  <a16:creationId xmlns:a16="http://schemas.microsoft.com/office/drawing/2014/main" id="{9474F054-7107-3706-95BF-CC8CBA99C022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19;p85">
              <a:extLst>
                <a:ext uri="{FF2B5EF4-FFF2-40B4-BE49-F238E27FC236}">
                  <a16:creationId xmlns:a16="http://schemas.microsoft.com/office/drawing/2014/main" id="{91DE8038-F7BE-F8D1-86CC-086497F59D1D}"/>
                </a:ext>
              </a:extLst>
            </p:cNvPr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20;p85">
              <a:extLst>
                <a:ext uri="{FF2B5EF4-FFF2-40B4-BE49-F238E27FC236}">
                  <a16:creationId xmlns:a16="http://schemas.microsoft.com/office/drawing/2014/main" id="{06D2E099-9626-66A4-AECC-56C245816593}"/>
                </a:ext>
              </a:extLst>
            </p:cNvPr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21;p85">
              <a:extLst>
                <a:ext uri="{FF2B5EF4-FFF2-40B4-BE49-F238E27FC236}">
                  <a16:creationId xmlns:a16="http://schemas.microsoft.com/office/drawing/2014/main" id="{2368623F-1416-9D8F-1A1B-751ECCA276D9}"/>
                </a:ext>
              </a:extLst>
            </p:cNvPr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22;p85">
              <a:extLst>
                <a:ext uri="{FF2B5EF4-FFF2-40B4-BE49-F238E27FC236}">
                  <a16:creationId xmlns:a16="http://schemas.microsoft.com/office/drawing/2014/main" id="{FAFF088C-5B2B-ED77-142E-CC2E9A46F3E5}"/>
                </a:ext>
              </a:extLst>
            </p:cNvPr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169;p85">
            <a:extLst>
              <a:ext uri="{FF2B5EF4-FFF2-40B4-BE49-F238E27FC236}">
                <a16:creationId xmlns:a16="http://schemas.microsoft.com/office/drawing/2014/main" id="{1933B4F5-92CC-7884-69B9-3867EB209CF0}"/>
              </a:ext>
            </a:extLst>
          </p:cNvPr>
          <p:cNvGrpSpPr/>
          <p:nvPr/>
        </p:nvGrpSpPr>
        <p:grpSpPr>
          <a:xfrm>
            <a:off x="1796284" y="1855093"/>
            <a:ext cx="490331" cy="467148"/>
            <a:chOff x="-35482200" y="3561225"/>
            <a:chExt cx="292225" cy="290650"/>
          </a:xfrm>
          <a:solidFill>
            <a:schemeClr val="tx1"/>
          </a:solidFill>
        </p:grpSpPr>
        <p:sp>
          <p:nvSpPr>
            <p:cNvPr id="45" name="Google Shape;9170;p85">
              <a:extLst>
                <a:ext uri="{FF2B5EF4-FFF2-40B4-BE49-F238E27FC236}">
                  <a16:creationId xmlns:a16="http://schemas.microsoft.com/office/drawing/2014/main" id="{F7D19C04-4BEC-6CD2-C210-1D20CC3E0EA1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71;p85">
              <a:extLst>
                <a:ext uri="{FF2B5EF4-FFF2-40B4-BE49-F238E27FC236}">
                  <a16:creationId xmlns:a16="http://schemas.microsoft.com/office/drawing/2014/main" id="{922034A3-A6FC-FB91-8DEE-28BAA2708F1F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72;p85">
              <a:extLst>
                <a:ext uri="{FF2B5EF4-FFF2-40B4-BE49-F238E27FC236}">
                  <a16:creationId xmlns:a16="http://schemas.microsoft.com/office/drawing/2014/main" id="{DA2BD5DA-D8AC-9F30-96D3-333D91972252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671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1">
          <a:extLst>
            <a:ext uri="{FF2B5EF4-FFF2-40B4-BE49-F238E27FC236}">
              <a16:creationId xmlns:a16="http://schemas.microsoft.com/office/drawing/2014/main" id="{705A55D7-DD00-6EBD-BA54-10B2F8537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58">
            <a:extLst>
              <a:ext uri="{FF2B5EF4-FFF2-40B4-BE49-F238E27FC236}">
                <a16:creationId xmlns:a16="http://schemas.microsoft.com/office/drawing/2014/main" id="{F3AC90EC-6A7F-DE07-4F60-111883AAB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9. Κώδικας Δεοντολογίας και Συμπεριφοράς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3" name="Google Shape;3243;p58">
            <a:extLst>
              <a:ext uri="{FF2B5EF4-FFF2-40B4-BE49-F238E27FC236}">
                <a16:creationId xmlns:a16="http://schemas.microsoft.com/office/drawing/2014/main" id="{369E88BB-A74E-92D5-B671-A6B8BF27B98C}"/>
              </a:ext>
            </a:extLst>
          </p:cNvPr>
          <p:cNvSpPr txBox="1"/>
          <p:nvPr/>
        </p:nvSpPr>
        <p:spPr>
          <a:xfrm>
            <a:off x="720000" y="1886984"/>
            <a:ext cx="260082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chemeClr val="dk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Όλοι οι σπουδαστές οφείλουν να διατηρούν επαγγελματική στάση στον χώρο της σχολής, με σεβασμό προς τους συνεργάτες, εκπαιδευτές και συμφοιτητές.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244" name="Google Shape;3244;p58">
            <a:extLst>
              <a:ext uri="{FF2B5EF4-FFF2-40B4-BE49-F238E27FC236}">
                <a16:creationId xmlns:a16="http://schemas.microsoft.com/office/drawing/2014/main" id="{45B04A96-D1FE-7D52-C382-96BA7B4E26D6}"/>
              </a:ext>
            </a:extLst>
          </p:cNvPr>
          <p:cNvSpPr txBox="1"/>
          <p:nvPr/>
        </p:nvSpPr>
        <p:spPr>
          <a:xfrm>
            <a:off x="5821588" y="1886984"/>
            <a:ext cx="2602409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chemeClr val="dk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Προώθηση θετικού κλίματος συνεργασίας, με ενεργή συμμετοχή σε ομαδικά projects και ανοιχτή, εποικοδομητική επικοινωνία.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245" name="Google Shape;3245;p58">
            <a:extLst>
              <a:ext uri="{FF2B5EF4-FFF2-40B4-BE49-F238E27FC236}">
                <a16:creationId xmlns:a16="http://schemas.microsoft.com/office/drawing/2014/main" id="{F5E55B1E-1F31-40A1-6188-6C10B566D523}"/>
              </a:ext>
            </a:extLst>
          </p:cNvPr>
          <p:cNvSpPr txBox="1"/>
          <p:nvPr/>
        </p:nvSpPr>
        <p:spPr>
          <a:xfrm>
            <a:off x="420915" y="3631347"/>
            <a:ext cx="2899906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chemeClr val="dk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Υποχρεωτική ορθή χρήση του εξοπλισμού και διατήρηση των χώρων καθαρών και τακτοποιημένων, με σεβασμό στους κανόνες ασφαλείας.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246" name="Google Shape;3246;p58">
            <a:extLst>
              <a:ext uri="{FF2B5EF4-FFF2-40B4-BE49-F238E27FC236}">
                <a16:creationId xmlns:a16="http://schemas.microsoft.com/office/drawing/2014/main" id="{E9D82C30-D47C-6E4C-A899-C14FB169B68F}"/>
              </a:ext>
            </a:extLst>
          </p:cNvPr>
          <p:cNvSpPr txBox="1"/>
          <p:nvPr/>
        </p:nvSpPr>
        <p:spPr>
          <a:xfrm>
            <a:off x="5821589" y="3631347"/>
            <a:ext cx="3032126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chemeClr val="dk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Απόλυτη τήρηση των κανόνων πνευματικής ιδιοκτησίας στα δημιουργικά έργα, με απαγόρευση της αντιγραφής και της αναπαραγωγής χωρίς άδεια.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247" name="Google Shape;3247;p58">
            <a:extLst>
              <a:ext uri="{FF2B5EF4-FFF2-40B4-BE49-F238E27FC236}">
                <a16:creationId xmlns:a16="http://schemas.microsoft.com/office/drawing/2014/main" id="{E83CFD54-2D36-A941-4906-3BADD35E91D3}"/>
              </a:ext>
            </a:extLst>
          </p:cNvPr>
          <p:cNvSpPr txBox="1"/>
          <p:nvPr/>
        </p:nvSpPr>
        <p:spPr>
          <a:xfrm>
            <a:off x="1342620" y="1533784"/>
            <a:ext cx="19782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dk1"/>
                </a:solidFill>
                <a:latin typeface="Arial" panose="020B0604020202020204" pitchFamily="34" charset="0"/>
                <a:ea typeface="Lexend Exa"/>
                <a:cs typeface="Arial" panose="020B0604020202020204" pitchFamily="34" charset="0"/>
                <a:sym typeface="Lexend Exa"/>
              </a:rPr>
              <a:t>Επαγγελματική Συμπεριφορά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Lexend Exa"/>
              <a:cs typeface="Arial" panose="020B0604020202020204" pitchFamily="34" charset="0"/>
              <a:sym typeface="Lexend Exa"/>
            </a:endParaRPr>
          </a:p>
        </p:txBody>
      </p:sp>
      <p:sp>
        <p:nvSpPr>
          <p:cNvPr id="3248" name="Google Shape;3248;p58">
            <a:extLst>
              <a:ext uri="{FF2B5EF4-FFF2-40B4-BE49-F238E27FC236}">
                <a16:creationId xmlns:a16="http://schemas.microsoft.com/office/drawing/2014/main" id="{8F920718-6BF4-F3CD-DBCC-0507628C4B66}"/>
              </a:ext>
            </a:extLst>
          </p:cNvPr>
          <p:cNvSpPr txBox="1"/>
          <p:nvPr/>
        </p:nvSpPr>
        <p:spPr>
          <a:xfrm>
            <a:off x="420914" y="3278247"/>
            <a:ext cx="2899906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dk1"/>
                </a:solidFill>
                <a:latin typeface="Arial" panose="020B0604020202020204" pitchFamily="34" charset="0"/>
                <a:ea typeface="Lexend Exa"/>
                <a:cs typeface="Arial" panose="020B0604020202020204" pitchFamily="34" charset="0"/>
                <a:sym typeface="Lexend Exa"/>
              </a:rPr>
              <a:t>Σεβασμός στον Εξοπλισμό και τους Χώρους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Lexend Exa"/>
              <a:cs typeface="Arial" panose="020B0604020202020204" pitchFamily="34" charset="0"/>
              <a:sym typeface="Lexend Exa"/>
            </a:endParaRPr>
          </a:p>
        </p:txBody>
      </p:sp>
      <p:sp>
        <p:nvSpPr>
          <p:cNvPr id="3249" name="Google Shape;3249;p58">
            <a:extLst>
              <a:ext uri="{FF2B5EF4-FFF2-40B4-BE49-F238E27FC236}">
                <a16:creationId xmlns:a16="http://schemas.microsoft.com/office/drawing/2014/main" id="{B88D490B-3BB0-4FAC-465C-648288975D30}"/>
              </a:ext>
            </a:extLst>
          </p:cNvPr>
          <p:cNvSpPr txBox="1"/>
          <p:nvPr/>
        </p:nvSpPr>
        <p:spPr>
          <a:xfrm>
            <a:off x="5821586" y="1533784"/>
            <a:ext cx="19782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dk1"/>
                </a:solidFill>
                <a:latin typeface="Arial" panose="020B0604020202020204" pitchFamily="34" charset="0"/>
                <a:ea typeface="Lexend Exa"/>
                <a:cs typeface="Arial" panose="020B0604020202020204" pitchFamily="34" charset="0"/>
                <a:sym typeface="Lexend Exa"/>
              </a:rPr>
              <a:t>Ομαδική Συνεργασία και Επικοινωνία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Lexend Exa"/>
              <a:cs typeface="Arial" panose="020B0604020202020204" pitchFamily="34" charset="0"/>
              <a:sym typeface="Lexend Exa"/>
            </a:endParaRPr>
          </a:p>
        </p:txBody>
      </p:sp>
      <p:sp>
        <p:nvSpPr>
          <p:cNvPr id="3250" name="Google Shape;3250;p58">
            <a:extLst>
              <a:ext uri="{FF2B5EF4-FFF2-40B4-BE49-F238E27FC236}">
                <a16:creationId xmlns:a16="http://schemas.microsoft.com/office/drawing/2014/main" id="{23EADE6C-101B-541F-AFFF-720446500911}"/>
              </a:ext>
            </a:extLst>
          </p:cNvPr>
          <p:cNvSpPr txBox="1"/>
          <p:nvPr/>
        </p:nvSpPr>
        <p:spPr>
          <a:xfrm>
            <a:off x="5821586" y="3278247"/>
            <a:ext cx="2602403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dk1"/>
                </a:solidFill>
                <a:latin typeface="Arial" panose="020B0604020202020204" pitchFamily="34" charset="0"/>
                <a:ea typeface="Lexend Exa"/>
                <a:cs typeface="Arial" panose="020B0604020202020204" pitchFamily="34" charset="0"/>
                <a:sym typeface="Lexend Exa"/>
              </a:rPr>
              <a:t>Προστασία Πνευματικών Δικαιωμάτων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Lexend Exa"/>
              <a:cs typeface="Arial" panose="020B0604020202020204" pitchFamily="34" charset="0"/>
              <a:sym typeface="Lexend Exa"/>
            </a:endParaRPr>
          </a:p>
        </p:txBody>
      </p:sp>
      <p:grpSp>
        <p:nvGrpSpPr>
          <p:cNvPr id="3251" name="Google Shape;3251;p58">
            <a:extLst>
              <a:ext uri="{FF2B5EF4-FFF2-40B4-BE49-F238E27FC236}">
                <a16:creationId xmlns:a16="http://schemas.microsoft.com/office/drawing/2014/main" id="{22C3F311-62CC-8751-53C7-FEF7A6928E44}"/>
              </a:ext>
            </a:extLst>
          </p:cNvPr>
          <p:cNvGrpSpPr/>
          <p:nvPr/>
        </p:nvGrpSpPr>
        <p:grpSpPr>
          <a:xfrm>
            <a:off x="4874431" y="1652762"/>
            <a:ext cx="774000" cy="774000"/>
            <a:chOff x="2291325" y="1601057"/>
            <a:chExt cx="774000" cy="774000"/>
          </a:xfrm>
        </p:grpSpPr>
        <p:sp>
          <p:nvSpPr>
            <p:cNvPr id="3252" name="Google Shape;3252;p58">
              <a:extLst>
                <a:ext uri="{FF2B5EF4-FFF2-40B4-BE49-F238E27FC236}">
                  <a16:creationId xmlns:a16="http://schemas.microsoft.com/office/drawing/2014/main" id="{E0548208-5B71-ACBB-110F-D044931565C6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3253" name="Google Shape;3253;p58">
              <a:extLst>
                <a:ext uri="{FF2B5EF4-FFF2-40B4-BE49-F238E27FC236}">
                  <a16:creationId xmlns:a16="http://schemas.microsoft.com/office/drawing/2014/main" id="{34E9AE7E-60AF-79DF-8F82-FC4D932936A8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3254" name="Google Shape;3254;p58">
            <a:extLst>
              <a:ext uri="{FF2B5EF4-FFF2-40B4-BE49-F238E27FC236}">
                <a16:creationId xmlns:a16="http://schemas.microsoft.com/office/drawing/2014/main" id="{854570AC-9D9F-E49A-133F-ED85C7C92D1D}"/>
              </a:ext>
            </a:extLst>
          </p:cNvPr>
          <p:cNvGrpSpPr/>
          <p:nvPr/>
        </p:nvGrpSpPr>
        <p:grpSpPr>
          <a:xfrm>
            <a:off x="4874431" y="3259076"/>
            <a:ext cx="774000" cy="774000"/>
            <a:chOff x="2291325" y="1601057"/>
            <a:chExt cx="774000" cy="774000"/>
          </a:xfrm>
        </p:grpSpPr>
        <p:sp>
          <p:nvSpPr>
            <p:cNvPr id="3255" name="Google Shape;3255;p58">
              <a:extLst>
                <a:ext uri="{FF2B5EF4-FFF2-40B4-BE49-F238E27FC236}">
                  <a16:creationId xmlns:a16="http://schemas.microsoft.com/office/drawing/2014/main" id="{3B7F3BB5-D37D-1F55-9BB9-54095E0EBE33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3256" name="Google Shape;3256;p58">
              <a:extLst>
                <a:ext uri="{FF2B5EF4-FFF2-40B4-BE49-F238E27FC236}">
                  <a16:creationId xmlns:a16="http://schemas.microsoft.com/office/drawing/2014/main" id="{1A29CD39-3AEC-8641-BAD4-0B54FFCE8F79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3257" name="Google Shape;3257;p58">
            <a:extLst>
              <a:ext uri="{FF2B5EF4-FFF2-40B4-BE49-F238E27FC236}">
                <a16:creationId xmlns:a16="http://schemas.microsoft.com/office/drawing/2014/main" id="{FC09E042-4AB6-DE46-2B41-EC40A6537E26}"/>
              </a:ext>
            </a:extLst>
          </p:cNvPr>
          <p:cNvGrpSpPr/>
          <p:nvPr/>
        </p:nvGrpSpPr>
        <p:grpSpPr>
          <a:xfrm>
            <a:off x="3495569" y="1652762"/>
            <a:ext cx="774000" cy="774000"/>
            <a:chOff x="2291325" y="1601057"/>
            <a:chExt cx="774000" cy="774000"/>
          </a:xfrm>
        </p:grpSpPr>
        <p:sp>
          <p:nvSpPr>
            <p:cNvPr id="3258" name="Google Shape;3258;p58">
              <a:extLst>
                <a:ext uri="{FF2B5EF4-FFF2-40B4-BE49-F238E27FC236}">
                  <a16:creationId xmlns:a16="http://schemas.microsoft.com/office/drawing/2014/main" id="{A1DD0532-9D30-C68A-2892-8547B0DF8F28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3259" name="Google Shape;3259;p58">
              <a:extLst>
                <a:ext uri="{FF2B5EF4-FFF2-40B4-BE49-F238E27FC236}">
                  <a16:creationId xmlns:a16="http://schemas.microsoft.com/office/drawing/2014/main" id="{503851C7-804D-8479-A83F-917351F6C79E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3260" name="Google Shape;3260;p58">
            <a:extLst>
              <a:ext uri="{FF2B5EF4-FFF2-40B4-BE49-F238E27FC236}">
                <a16:creationId xmlns:a16="http://schemas.microsoft.com/office/drawing/2014/main" id="{548423D9-DA19-E531-BBEF-14BC947BCFBB}"/>
              </a:ext>
            </a:extLst>
          </p:cNvPr>
          <p:cNvGrpSpPr/>
          <p:nvPr/>
        </p:nvGrpSpPr>
        <p:grpSpPr>
          <a:xfrm>
            <a:off x="3495569" y="3259076"/>
            <a:ext cx="774000" cy="774000"/>
            <a:chOff x="2291325" y="1601057"/>
            <a:chExt cx="774000" cy="774000"/>
          </a:xfrm>
        </p:grpSpPr>
        <p:sp>
          <p:nvSpPr>
            <p:cNvPr id="3261" name="Google Shape;3261;p58">
              <a:extLst>
                <a:ext uri="{FF2B5EF4-FFF2-40B4-BE49-F238E27FC236}">
                  <a16:creationId xmlns:a16="http://schemas.microsoft.com/office/drawing/2014/main" id="{9483404D-DF53-79CA-6A81-2A876ECF3A77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3262" name="Google Shape;3262;p58">
              <a:extLst>
                <a:ext uri="{FF2B5EF4-FFF2-40B4-BE49-F238E27FC236}">
                  <a16:creationId xmlns:a16="http://schemas.microsoft.com/office/drawing/2014/main" id="{0D860B25-1A0C-2046-585D-7FE0B0A105EE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cxnSp>
        <p:nvCxnSpPr>
          <p:cNvPr id="3263" name="Google Shape;3263;p58">
            <a:extLst>
              <a:ext uri="{FF2B5EF4-FFF2-40B4-BE49-F238E27FC236}">
                <a16:creationId xmlns:a16="http://schemas.microsoft.com/office/drawing/2014/main" id="{966B30A3-4456-AA8E-8A2E-157BE70979B5}"/>
              </a:ext>
            </a:extLst>
          </p:cNvPr>
          <p:cNvCxnSpPr>
            <a:stCxn id="3259" idx="0"/>
            <a:endCxn id="3253" idx="0"/>
          </p:cNvCxnSpPr>
          <p:nvPr/>
        </p:nvCxnSpPr>
        <p:spPr>
          <a:xfrm rot="-5400000" flipH="1">
            <a:off x="4592969" y="963662"/>
            <a:ext cx="600" cy="13788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4" name="Google Shape;3264;p58">
            <a:extLst>
              <a:ext uri="{FF2B5EF4-FFF2-40B4-BE49-F238E27FC236}">
                <a16:creationId xmlns:a16="http://schemas.microsoft.com/office/drawing/2014/main" id="{5747F8A7-1AD5-4249-4EB3-FB24EA720A08}"/>
              </a:ext>
            </a:extLst>
          </p:cNvPr>
          <p:cNvCxnSpPr>
            <a:stCxn id="3255" idx="2"/>
            <a:endCxn id="3261" idx="2"/>
          </p:cNvCxnSpPr>
          <p:nvPr/>
        </p:nvCxnSpPr>
        <p:spPr>
          <a:xfrm rot="5400000">
            <a:off x="4533631" y="3343976"/>
            <a:ext cx="600" cy="1378800"/>
          </a:xfrm>
          <a:prstGeom prst="bentConnector3">
            <a:avLst>
              <a:gd name="adj1" fmla="val 39687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5" name="Google Shape;3265;p58">
            <a:extLst>
              <a:ext uri="{FF2B5EF4-FFF2-40B4-BE49-F238E27FC236}">
                <a16:creationId xmlns:a16="http://schemas.microsoft.com/office/drawing/2014/main" id="{57629B0F-1B30-516E-02A4-8023E921B342}"/>
              </a:ext>
            </a:extLst>
          </p:cNvPr>
          <p:cNvCxnSpPr>
            <a:stCxn id="3259" idx="2"/>
            <a:endCxn id="3262" idx="0"/>
          </p:cNvCxnSpPr>
          <p:nvPr/>
        </p:nvCxnSpPr>
        <p:spPr>
          <a:xfrm>
            <a:off x="3903869" y="2384162"/>
            <a:ext cx="0" cy="87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6" name="Google Shape;3266;p58">
            <a:extLst>
              <a:ext uri="{FF2B5EF4-FFF2-40B4-BE49-F238E27FC236}">
                <a16:creationId xmlns:a16="http://schemas.microsoft.com/office/drawing/2014/main" id="{982ECF3B-6C72-E72B-6813-B6545BA28ABE}"/>
              </a:ext>
            </a:extLst>
          </p:cNvPr>
          <p:cNvCxnSpPr>
            <a:stCxn id="3253" idx="2"/>
            <a:endCxn id="3256" idx="0"/>
          </p:cNvCxnSpPr>
          <p:nvPr/>
        </p:nvCxnSpPr>
        <p:spPr>
          <a:xfrm>
            <a:off x="5282731" y="2384162"/>
            <a:ext cx="0" cy="87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81" name="Google Shape;3281;p58">
            <a:extLst>
              <a:ext uri="{FF2B5EF4-FFF2-40B4-BE49-F238E27FC236}">
                <a16:creationId xmlns:a16="http://schemas.microsoft.com/office/drawing/2014/main" id="{F520CB7B-964D-54F7-8785-864F923AB353}"/>
              </a:ext>
            </a:extLst>
          </p:cNvPr>
          <p:cNvGrpSpPr/>
          <p:nvPr/>
        </p:nvGrpSpPr>
        <p:grpSpPr>
          <a:xfrm>
            <a:off x="5054032" y="3394712"/>
            <a:ext cx="457373" cy="457196"/>
            <a:chOff x="-13512225" y="3211525"/>
            <a:chExt cx="353675" cy="353675"/>
          </a:xfrm>
        </p:grpSpPr>
        <p:sp>
          <p:nvSpPr>
            <p:cNvPr id="3282" name="Google Shape;3282;p58">
              <a:extLst>
                <a:ext uri="{FF2B5EF4-FFF2-40B4-BE49-F238E27FC236}">
                  <a16:creationId xmlns:a16="http://schemas.microsoft.com/office/drawing/2014/main" id="{6D7D2BFA-5915-7F2E-9693-96E7E925F802}"/>
                </a:ext>
              </a:extLst>
            </p:cNvPr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3" name="Google Shape;3283;p58">
              <a:extLst>
                <a:ext uri="{FF2B5EF4-FFF2-40B4-BE49-F238E27FC236}">
                  <a16:creationId xmlns:a16="http://schemas.microsoft.com/office/drawing/2014/main" id="{F5127D90-1908-00E7-91FF-BC1038640A7B}"/>
                </a:ext>
              </a:extLst>
            </p:cNvPr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4" name="Google Shape;3284;p58">
              <a:extLst>
                <a:ext uri="{FF2B5EF4-FFF2-40B4-BE49-F238E27FC236}">
                  <a16:creationId xmlns:a16="http://schemas.microsoft.com/office/drawing/2014/main" id="{62046A98-7BC7-DF3C-2772-A956EABA7313}"/>
                </a:ext>
              </a:extLst>
            </p:cNvPr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5" name="Google Shape;3285;p58">
              <a:extLst>
                <a:ext uri="{FF2B5EF4-FFF2-40B4-BE49-F238E27FC236}">
                  <a16:creationId xmlns:a16="http://schemas.microsoft.com/office/drawing/2014/main" id="{09971CD0-F002-0B2C-8720-6563A4E9274E}"/>
                </a:ext>
              </a:extLst>
            </p:cNvPr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6" name="Google Shape;3286;p58">
              <a:extLst>
                <a:ext uri="{FF2B5EF4-FFF2-40B4-BE49-F238E27FC236}">
                  <a16:creationId xmlns:a16="http://schemas.microsoft.com/office/drawing/2014/main" id="{BD72F122-3DB1-8DF9-B6FC-6C657DE02902}"/>
                </a:ext>
              </a:extLst>
            </p:cNvPr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87" name="Google Shape;3287;p58">
            <a:extLst>
              <a:ext uri="{FF2B5EF4-FFF2-40B4-BE49-F238E27FC236}">
                <a16:creationId xmlns:a16="http://schemas.microsoft.com/office/drawing/2014/main" id="{D5DB0D9F-5DE9-4799-B8EA-9B5D2F69E85D}"/>
              </a:ext>
            </a:extLst>
          </p:cNvPr>
          <p:cNvGrpSpPr/>
          <p:nvPr/>
        </p:nvGrpSpPr>
        <p:grpSpPr>
          <a:xfrm>
            <a:off x="3675188" y="3409400"/>
            <a:ext cx="457373" cy="427819"/>
            <a:chOff x="-12643475" y="3657325"/>
            <a:chExt cx="353675" cy="330950"/>
          </a:xfrm>
        </p:grpSpPr>
        <p:sp>
          <p:nvSpPr>
            <p:cNvPr id="3288" name="Google Shape;3288;p58">
              <a:extLst>
                <a:ext uri="{FF2B5EF4-FFF2-40B4-BE49-F238E27FC236}">
                  <a16:creationId xmlns:a16="http://schemas.microsoft.com/office/drawing/2014/main" id="{EA724C46-D672-21EB-8EDE-3A356C5BFA6A}"/>
                </a:ext>
              </a:extLst>
            </p:cNvPr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9" name="Google Shape;3289;p58">
              <a:extLst>
                <a:ext uri="{FF2B5EF4-FFF2-40B4-BE49-F238E27FC236}">
                  <a16:creationId xmlns:a16="http://schemas.microsoft.com/office/drawing/2014/main" id="{6C52EE48-F712-30F7-4338-ACFA0230E9B1}"/>
                </a:ext>
              </a:extLst>
            </p:cNvPr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0" name="Google Shape;3290;p58">
              <a:extLst>
                <a:ext uri="{FF2B5EF4-FFF2-40B4-BE49-F238E27FC236}">
                  <a16:creationId xmlns:a16="http://schemas.microsoft.com/office/drawing/2014/main" id="{2B49E738-8253-CA3F-BCD6-D28F73E7183E}"/>
                </a:ext>
              </a:extLst>
            </p:cNvPr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1" name="Google Shape;3291;p58">
              <a:extLst>
                <a:ext uri="{FF2B5EF4-FFF2-40B4-BE49-F238E27FC236}">
                  <a16:creationId xmlns:a16="http://schemas.microsoft.com/office/drawing/2014/main" id="{0489B92D-64DD-5BAB-D099-FA2D88C24396}"/>
                </a:ext>
              </a:extLst>
            </p:cNvPr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2" name="Google Shape;3292;p58">
              <a:extLst>
                <a:ext uri="{FF2B5EF4-FFF2-40B4-BE49-F238E27FC236}">
                  <a16:creationId xmlns:a16="http://schemas.microsoft.com/office/drawing/2014/main" id="{F959DB65-7F27-45C9-3FC8-428DA50F9352}"/>
                </a:ext>
              </a:extLst>
            </p:cNvPr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3" name="Google Shape;3293;p58">
              <a:extLst>
                <a:ext uri="{FF2B5EF4-FFF2-40B4-BE49-F238E27FC236}">
                  <a16:creationId xmlns:a16="http://schemas.microsoft.com/office/drawing/2014/main" id="{D7418DEA-873E-2187-4527-5128F86C7122}"/>
                </a:ext>
              </a:extLst>
            </p:cNvPr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oogle Shape;9048;p84">
            <a:extLst>
              <a:ext uri="{FF2B5EF4-FFF2-40B4-BE49-F238E27FC236}">
                <a16:creationId xmlns:a16="http://schemas.microsoft.com/office/drawing/2014/main" id="{BA8E501F-44FB-B7FB-039F-7266B558E222}"/>
              </a:ext>
            </a:extLst>
          </p:cNvPr>
          <p:cNvGrpSpPr/>
          <p:nvPr/>
        </p:nvGrpSpPr>
        <p:grpSpPr>
          <a:xfrm>
            <a:off x="5061335" y="1771441"/>
            <a:ext cx="450071" cy="483246"/>
            <a:chOff x="2037825" y="3254050"/>
            <a:chExt cx="296175" cy="296175"/>
          </a:xfrm>
          <a:solidFill>
            <a:schemeClr val="tx1"/>
          </a:solidFill>
        </p:grpSpPr>
        <p:sp>
          <p:nvSpPr>
            <p:cNvPr id="3" name="Google Shape;9049;p84">
              <a:extLst>
                <a:ext uri="{FF2B5EF4-FFF2-40B4-BE49-F238E27FC236}">
                  <a16:creationId xmlns:a16="http://schemas.microsoft.com/office/drawing/2014/main" id="{42A3371A-EDBD-A426-8292-17AA477E0E7B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050;p84">
              <a:extLst>
                <a:ext uri="{FF2B5EF4-FFF2-40B4-BE49-F238E27FC236}">
                  <a16:creationId xmlns:a16="http://schemas.microsoft.com/office/drawing/2014/main" id="{A1260A42-773E-2A32-AE33-241E9146E51A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051;p84">
              <a:extLst>
                <a:ext uri="{FF2B5EF4-FFF2-40B4-BE49-F238E27FC236}">
                  <a16:creationId xmlns:a16="http://schemas.microsoft.com/office/drawing/2014/main" id="{EDB10B74-4813-39BD-1E7A-A1F7164B4049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052;p84">
              <a:extLst>
                <a:ext uri="{FF2B5EF4-FFF2-40B4-BE49-F238E27FC236}">
                  <a16:creationId xmlns:a16="http://schemas.microsoft.com/office/drawing/2014/main" id="{94EF3487-CA20-87E6-58F2-A47D12E7A829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053;p84">
              <a:extLst>
                <a:ext uri="{FF2B5EF4-FFF2-40B4-BE49-F238E27FC236}">
                  <a16:creationId xmlns:a16="http://schemas.microsoft.com/office/drawing/2014/main" id="{86B15AB3-8475-9F35-FBE9-DCE94E614AE6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54;p84">
              <a:extLst>
                <a:ext uri="{FF2B5EF4-FFF2-40B4-BE49-F238E27FC236}">
                  <a16:creationId xmlns:a16="http://schemas.microsoft.com/office/drawing/2014/main" id="{C019EF19-03CB-B41D-5EDB-B12FD7D4D441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8060;p82">
            <a:extLst>
              <a:ext uri="{FF2B5EF4-FFF2-40B4-BE49-F238E27FC236}">
                <a16:creationId xmlns:a16="http://schemas.microsoft.com/office/drawing/2014/main" id="{2644E50A-3BC0-4402-10F4-9312BB88F9BE}"/>
              </a:ext>
            </a:extLst>
          </p:cNvPr>
          <p:cNvSpPr/>
          <p:nvPr/>
        </p:nvSpPr>
        <p:spPr>
          <a:xfrm>
            <a:off x="3667292" y="1786704"/>
            <a:ext cx="463514" cy="43271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6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3">
          <a:extLst>
            <a:ext uri="{FF2B5EF4-FFF2-40B4-BE49-F238E27FC236}">
              <a16:creationId xmlns:a16="http://schemas.microsoft.com/office/drawing/2014/main" id="{9E1C3F75-2AD5-D763-B504-31DB5215C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66">
            <a:extLst>
              <a:ext uri="{FF2B5EF4-FFF2-40B4-BE49-F238E27FC236}">
                <a16:creationId xmlns:a16="http://schemas.microsoft.com/office/drawing/2014/main" id="{E3E2BFFB-D498-484C-1AD4-ED4C19D469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199" y="328911"/>
            <a:ext cx="79595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+mn-lt"/>
              </a:rPr>
              <a:t>10. Ψηφιακές Πλατφόρμες και Εργαλεία Υποστήριξης</a:t>
            </a:r>
            <a:endParaRPr sz="2400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244B0-97B6-5196-22DE-8B487F0677B6}"/>
              </a:ext>
            </a:extLst>
          </p:cNvPr>
          <p:cNvSpPr txBox="1"/>
          <p:nvPr/>
        </p:nvSpPr>
        <p:spPr>
          <a:xfrm>
            <a:off x="1034143" y="1556087"/>
            <a:ext cx="7075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Οδηγίες χρήσης εκπαιδευτικής πλατφόρμας (e-</a:t>
            </a:r>
            <a:r>
              <a:rPr lang="en-US" dirty="0">
                <a:solidFill>
                  <a:schemeClr val="tx1"/>
                </a:solidFill>
              </a:rPr>
              <a:t>class</a:t>
            </a:r>
            <a:r>
              <a:rPr lang="el-GR" dirty="0">
                <a:solidFill>
                  <a:schemeClr val="tx1"/>
                </a:solidFill>
              </a:rPr>
              <a:t>).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Διαχείριση εργασιών και deadlines μέσω ψηφιακών εργαλείων.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Τεχνική υποστήριξη και βοήθεια σε θέματα τεχνολογίας.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0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6">
          <a:extLst>
            <a:ext uri="{FF2B5EF4-FFF2-40B4-BE49-F238E27FC236}">
              <a16:creationId xmlns:a16="http://schemas.microsoft.com/office/drawing/2014/main" id="{3603ECCB-1D0A-7C93-327E-77EAD1E2F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61">
            <a:extLst>
              <a:ext uri="{FF2B5EF4-FFF2-40B4-BE49-F238E27FC236}">
                <a16:creationId xmlns:a16="http://schemas.microsoft.com/office/drawing/2014/main" id="{B646493B-D32F-540F-CE18-EF80474E5A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071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11. Δραστηριότητες Ομαδικής Συνεργασίας και Δικτύωσης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A0714-8B9C-3A97-03C5-DF5ADB89C57E}"/>
              </a:ext>
            </a:extLst>
          </p:cNvPr>
          <p:cNvSpPr txBox="1"/>
          <p:nvPr/>
        </p:nvSpPr>
        <p:spPr>
          <a:xfrm>
            <a:off x="504372" y="1250126"/>
            <a:ext cx="813525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/>
                </a:solidFill>
              </a:rPr>
              <a:t>Διαθεματικά Projects:</a:t>
            </a:r>
            <a:br>
              <a:rPr lang="el-GR" sz="1300" b="1" dirty="0">
                <a:solidFill>
                  <a:schemeClr val="tx1"/>
                </a:solidFill>
              </a:rPr>
            </a:br>
            <a:r>
              <a:rPr lang="el-GR" sz="1300" dirty="0">
                <a:solidFill>
                  <a:schemeClr val="tx1"/>
                </a:solidFill>
              </a:rPr>
              <a:t>Συνεργασία φοιτητών από διαφορετικές ειδικότητες (π.χ. δημοσιογραφία, σκηνοθεσία, παραγωγή) για την υλοποίηση ολοκληρωμένων media projects.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l-GR" sz="13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/>
                </a:solidFill>
              </a:rPr>
              <a:t>Networking Events με Επαγγελματίες:</a:t>
            </a:r>
            <a:br>
              <a:rPr lang="el-GR" sz="1300" b="1" dirty="0">
                <a:solidFill>
                  <a:schemeClr val="tx1"/>
                </a:solidFill>
              </a:rPr>
            </a:br>
            <a:r>
              <a:rPr lang="el-GR" sz="1300" dirty="0">
                <a:solidFill>
                  <a:schemeClr val="tx1"/>
                </a:solidFill>
              </a:rPr>
              <a:t>Οργανωμένες εκδηλώσεις γνωριμίας με στελέχη media, δημοσιογράφους, παραγωγούς και δημιουργούς περιεχομένου.</a:t>
            </a:r>
            <a:br>
              <a:rPr lang="el-GR" sz="1300" dirty="0">
                <a:solidFill>
                  <a:schemeClr val="tx1"/>
                </a:solidFill>
              </a:rPr>
            </a:br>
            <a:endParaRPr lang="el-GR" sz="13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/>
                </a:solidFill>
              </a:rPr>
              <a:t>Mentoring Program:</a:t>
            </a:r>
            <a:br>
              <a:rPr lang="el-GR" sz="1300" b="1" dirty="0">
                <a:solidFill>
                  <a:schemeClr val="tx1"/>
                </a:solidFill>
              </a:rPr>
            </a:br>
            <a:r>
              <a:rPr lang="el-GR" sz="1300" dirty="0">
                <a:solidFill>
                  <a:schemeClr val="tx1"/>
                </a:solidFill>
              </a:rPr>
              <a:t>Σύνδεση φοιτητών με έμπειρους επαγγελματίες του κλάδου για καθοδήγηση, συμβουλές και ανάπτυξη επαγγελματικών δεξιοτήτων.</a:t>
            </a:r>
            <a:br>
              <a:rPr lang="el-GR" sz="1300" dirty="0">
                <a:solidFill>
                  <a:schemeClr val="tx1"/>
                </a:solidFill>
              </a:rPr>
            </a:br>
            <a:endParaRPr lang="el-GR" sz="13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/>
                </a:solidFill>
              </a:rPr>
              <a:t>Ομαδικά Εργαστήρια Δημιουργικού Περιεχομένου:</a:t>
            </a:r>
            <a:br>
              <a:rPr lang="el-GR" sz="1300" b="1" dirty="0">
                <a:solidFill>
                  <a:schemeClr val="tx1"/>
                </a:solidFill>
              </a:rPr>
            </a:br>
            <a:r>
              <a:rPr lang="el-GR" sz="1300" dirty="0">
                <a:solidFill>
                  <a:schemeClr val="tx1"/>
                </a:solidFill>
              </a:rPr>
              <a:t>Workshops που ενισχύουν τη συνεργασία μέσα από τη δημιουργία podcasts, web series, ή social media campaigns.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l-GR" sz="13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1"/>
                </a:solidFill>
              </a:rPr>
              <a:t>Συμβολή σε Πραγματικά Project του Ομίλου ANT1:</a:t>
            </a:r>
            <a:br>
              <a:rPr lang="el-GR" sz="1300" b="1" dirty="0">
                <a:solidFill>
                  <a:schemeClr val="tx1"/>
                </a:solidFill>
              </a:rPr>
            </a:br>
            <a:r>
              <a:rPr lang="el-GR" sz="1300" dirty="0">
                <a:solidFill>
                  <a:schemeClr val="tx1"/>
                </a:solidFill>
              </a:rPr>
              <a:t>Ενεργή συμμετοχή σε παραγωγές ή δράσεις του ANT1, δίνοντας τη δυνατότητα για πρακτική εμπειρία και συνεργασία με επαγγελματίες.</a:t>
            </a:r>
          </a:p>
        </p:txBody>
      </p:sp>
    </p:spTree>
    <p:extLst>
      <p:ext uri="{BB962C8B-B14F-4D97-AF65-F5344CB8AC3E}">
        <p14:creationId xmlns:p14="http://schemas.microsoft.com/office/powerpoint/2010/main" val="428187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>
          <a:extLst>
            <a:ext uri="{FF2B5EF4-FFF2-40B4-BE49-F238E27FC236}">
              <a16:creationId xmlns:a16="http://schemas.microsoft.com/office/drawing/2014/main" id="{216AA0A6-957E-A998-EB19-E6AB345D5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Google Shape;3396;p63">
            <a:extLst>
              <a:ext uri="{FF2B5EF4-FFF2-40B4-BE49-F238E27FC236}">
                <a16:creationId xmlns:a16="http://schemas.microsoft.com/office/drawing/2014/main" id="{47CA15C0-C76B-ED7F-644A-28DCF3F71F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12. Υγεία και Ασφάλεια στον Χώρο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3969C-E63D-3DBC-BBEE-40121A14788D}"/>
              </a:ext>
            </a:extLst>
          </p:cNvPr>
          <p:cNvSpPr txBox="1"/>
          <p:nvPr/>
        </p:nvSpPr>
        <p:spPr>
          <a:xfrm>
            <a:off x="921658" y="1320800"/>
            <a:ext cx="7264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Ορθή χρήση εξοπλισμού </a:t>
            </a:r>
            <a:r>
              <a:rPr lang="el-GR" dirty="0">
                <a:solidFill>
                  <a:schemeClr val="tx1"/>
                </a:solidFill>
              </a:rPr>
              <a:t>σύμφωνα με τις οδηγίες χρήσης και αποφεύγετε αυτοσχεδιασμούς που μπορεί να προκαλέσουν ζημιές ή τραυματισμούς.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Τήρηση κανόνων ασφαλείας στα στούντιο</a:t>
            </a:r>
            <a:r>
              <a:rPr lang="el-GR" dirty="0">
                <a:solidFill>
                  <a:schemeClr val="tx1"/>
                </a:solidFill>
              </a:rPr>
              <a:t>: μην αφήνετε καλώδια εκτεθειμένα και αποφεύγετε την υπερφόρτωση ηλεκτρικών συσκευών. Χρησιμοποιείτε πάντα τα κατάλληλα μέσα προστασίας (π.χ. ακουστικά)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Ενημερώνετε άμεσα </a:t>
            </a:r>
            <a:r>
              <a:rPr lang="el-GR" dirty="0">
                <a:solidFill>
                  <a:schemeClr val="tx1"/>
                </a:solidFill>
              </a:rPr>
              <a:t>τον υπεύθυνο ή τον Συντονιστή Εκπαίδευσης για οποιαδήποτε φθορά ή κίνδυνο εντοπίσετε σε εξοπλισμό ή εγκαταστάσεις.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Προσωπική υγιεινή και καθαριότητα</a:t>
            </a:r>
            <a:r>
              <a:rPr lang="el-GR" dirty="0">
                <a:solidFill>
                  <a:schemeClr val="tx1"/>
                </a:solidFill>
              </a:rPr>
              <a:t>: διατηρείτε τους κοινόχρηστους χώρους (εργαστήρια, στούντιο) καθαρούς και φροντίζετε για την προσωπική σας υγιεινή, ειδικά κατά τη χρήση κοινόχρηστου εξοπλισμού.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9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>
          <a:extLst>
            <a:ext uri="{FF2B5EF4-FFF2-40B4-BE49-F238E27FC236}">
              <a16:creationId xmlns:a16="http://schemas.microsoft.com/office/drawing/2014/main" id="{A31CF57C-7B3B-D002-04CD-DDEAE5E9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Google Shape;3396;p63">
            <a:extLst>
              <a:ext uri="{FF2B5EF4-FFF2-40B4-BE49-F238E27FC236}">
                <a16:creationId xmlns:a16="http://schemas.microsoft.com/office/drawing/2014/main" id="{94152574-D636-4F4C-CCA8-1ACC5CF502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86" y="23297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+mn-lt"/>
              </a:rPr>
              <a:t>13. Αξιολογήστε μας!</a:t>
            </a:r>
            <a:endParaRPr sz="2400" dirty="0">
              <a:latin typeface="+mn-lt"/>
            </a:endParaRPr>
          </a:p>
        </p:txBody>
      </p:sp>
      <p:sp>
        <p:nvSpPr>
          <p:cNvPr id="3397" name="Google Shape;3397;p63">
            <a:extLst>
              <a:ext uri="{FF2B5EF4-FFF2-40B4-BE49-F238E27FC236}">
                <a16:creationId xmlns:a16="http://schemas.microsoft.com/office/drawing/2014/main" id="{38A912BD-26F1-1F40-BDEA-877098737856}"/>
              </a:ext>
            </a:extLst>
          </p:cNvPr>
          <p:cNvSpPr txBox="1"/>
          <p:nvPr/>
        </p:nvSpPr>
        <p:spPr>
          <a:xfrm>
            <a:off x="384629" y="1493993"/>
            <a:ext cx="3171371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50" dirty="0">
                <a:solidFill>
                  <a:schemeClr val="tx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Το ANT1 Media Lab αξιοποιεί τα αποτελέσματα της αξιολόγησης για να προσαρμόζει τα προγράμματα σπουδών, να αναβαθμίζει τις υποδομές και να προσφέρει καλύτερη εκπαιδευτική εμπειρία.</a:t>
            </a:r>
            <a:endParaRPr sz="1150" dirty="0">
              <a:solidFill>
                <a:schemeClr val="tx1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398" name="Google Shape;3398;p63">
            <a:extLst>
              <a:ext uri="{FF2B5EF4-FFF2-40B4-BE49-F238E27FC236}">
                <a16:creationId xmlns:a16="http://schemas.microsoft.com/office/drawing/2014/main" id="{8DC61B2E-77C5-1CA9-0425-0EF018EA3B46}"/>
              </a:ext>
            </a:extLst>
          </p:cNvPr>
          <p:cNvSpPr txBox="1"/>
          <p:nvPr/>
        </p:nvSpPr>
        <p:spPr>
          <a:xfrm>
            <a:off x="5974853" y="1420305"/>
            <a:ext cx="3132058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50" dirty="0">
                <a:solidFill>
                  <a:schemeClr val="tx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Οι απόψεις και οι προτάσεις των σπουδαστών είναι πολύτιμες και συμβάλλουν άμεσα στη συνεχή βελτίωση της ποιότητας της εκπαίδευσης και των παρεχόμενων υπηρεσιών.</a:t>
            </a:r>
            <a:endParaRPr lang="en-US" sz="1150" dirty="0">
              <a:solidFill>
                <a:schemeClr val="tx1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399" name="Google Shape;3399;p63">
            <a:extLst>
              <a:ext uri="{FF2B5EF4-FFF2-40B4-BE49-F238E27FC236}">
                <a16:creationId xmlns:a16="http://schemas.microsoft.com/office/drawing/2014/main" id="{B2FD4DC5-6964-473A-4ED1-E849B140FEA9}"/>
              </a:ext>
            </a:extLst>
          </p:cNvPr>
          <p:cNvSpPr txBox="1"/>
          <p:nvPr/>
        </p:nvSpPr>
        <p:spPr>
          <a:xfrm>
            <a:off x="384629" y="3185842"/>
            <a:ext cx="2313607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50" dirty="0">
                <a:solidFill>
                  <a:schemeClr val="tx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Η αξιολόγηση πραγματοποιείται ανώνυμα, διασφαλίζοντας την ελευθερία έκφρασης και την εχεμύθεια των απαντήσεων.</a:t>
            </a:r>
            <a:endParaRPr lang="en-US" sz="1150" dirty="0">
              <a:solidFill>
                <a:schemeClr val="tx1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400" name="Google Shape;3400;p63">
            <a:extLst>
              <a:ext uri="{FF2B5EF4-FFF2-40B4-BE49-F238E27FC236}">
                <a16:creationId xmlns:a16="http://schemas.microsoft.com/office/drawing/2014/main" id="{3F102ED7-605A-4FE1-1D1E-CF6CBF37E946}"/>
              </a:ext>
            </a:extLst>
          </p:cNvPr>
          <p:cNvSpPr txBox="1"/>
          <p:nvPr/>
        </p:nvSpPr>
        <p:spPr>
          <a:xfrm>
            <a:off x="6445788" y="3011847"/>
            <a:ext cx="2741084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50" dirty="0">
                <a:solidFill>
                  <a:schemeClr val="tx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Οι σπουδαστές καλούνται να συμμετέχουν σε διαδικασία αξιολόγησης στο τέλος κάθε εξαμήνου, παρέχοντας ανατροφοδότηση για τα μαθήματα, τους εκπαιδευτές και τις υποδομές.</a:t>
            </a:r>
            <a:endParaRPr sz="1150" dirty="0">
              <a:solidFill>
                <a:schemeClr val="tx1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401" name="Google Shape;3401;p63">
            <a:extLst>
              <a:ext uri="{FF2B5EF4-FFF2-40B4-BE49-F238E27FC236}">
                <a16:creationId xmlns:a16="http://schemas.microsoft.com/office/drawing/2014/main" id="{D2F10FE3-4A46-12FE-F913-BD4A7A64F454}"/>
              </a:ext>
            </a:extLst>
          </p:cNvPr>
          <p:cNvSpPr txBox="1"/>
          <p:nvPr/>
        </p:nvSpPr>
        <p:spPr>
          <a:xfrm>
            <a:off x="1168884" y="1140793"/>
            <a:ext cx="19782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dirty="0">
                <a:solidFill>
                  <a:schemeClr val="tx1"/>
                </a:solidFill>
                <a:latin typeface="Arial" panose="020B0604020202020204" pitchFamily="34" charset="0"/>
                <a:ea typeface="Lexend Exa"/>
                <a:cs typeface="Arial" panose="020B0604020202020204" pitchFamily="34" charset="0"/>
                <a:sym typeface="Lexend Exa"/>
              </a:rPr>
              <a:t>Δέσμευση για Εξέλιξη</a:t>
            </a:r>
            <a:endParaRPr sz="1500" b="1" dirty="0">
              <a:solidFill>
                <a:schemeClr val="tx1"/>
              </a:solidFill>
              <a:latin typeface="Arial" panose="020B0604020202020204" pitchFamily="34" charset="0"/>
              <a:ea typeface="Lexend Exa"/>
              <a:cs typeface="Arial" panose="020B0604020202020204" pitchFamily="34" charset="0"/>
              <a:sym typeface="Lexend Exa"/>
            </a:endParaRPr>
          </a:p>
        </p:txBody>
      </p:sp>
      <p:sp>
        <p:nvSpPr>
          <p:cNvPr id="3402" name="Google Shape;3402;p63">
            <a:extLst>
              <a:ext uri="{FF2B5EF4-FFF2-40B4-BE49-F238E27FC236}">
                <a16:creationId xmlns:a16="http://schemas.microsoft.com/office/drawing/2014/main" id="{82342B16-98F7-EA8A-A69F-578EAEDA799D}"/>
              </a:ext>
            </a:extLst>
          </p:cNvPr>
          <p:cNvSpPr txBox="1"/>
          <p:nvPr/>
        </p:nvSpPr>
        <p:spPr>
          <a:xfrm>
            <a:off x="476436" y="2832742"/>
            <a:ext cx="22218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dirty="0">
                <a:solidFill>
                  <a:schemeClr val="tx1"/>
                </a:solidFill>
                <a:latin typeface="Arial" panose="020B0604020202020204" pitchFamily="34" charset="0"/>
                <a:ea typeface="Lexend Exa"/>
                <a:cs typeface="Arial" panose="020B0604020202020204" pitchFamily="34" charset="0"/>
                <a:sym typeface="Lexend Exa"/>
              </a:rPr>
              <a:t>Ανώνυμη και Ασφαλής Διαδικασία</a:t>
            </a:r>
            <a:endParaRPr sz="1500" b="1" dirty="0">
              <a:solidFill>
                <a:schemeClr val="tx1"/>
              </a:solidFill>
              <a:latin typeface="Arial" panose="020B0604020202020204" pitchFamily="34" charset="0"/>
              <a:ea typeface="Lexend Exa"/>
              <a:cs typeface="Arial" panose="020B0604020202020204" pitchFamily="34" charset="0"/>
              <a:sym typeface="Lexend Exa"/>
            </a:endParaRPr>
          </a:p>
        </p:txBody>
      </p:sp>
      <p:sp>
        <p:nvSpPr>
          <p:cNvPr id="3403" name="Google Shape;3403;p63">
            <a:extLst>
              <a:ext uri="{FF2B5EF4-FFF2-40B4-BE49-F238E27FC236}">
                <a16:creationId xmlns:a16="http://schemas.microsoft.com/office/drawing/2014/main" id="{95C6D94D-8137-92EF-193F-49ECD1DA3025}"/>
              </a:ext>
            </a:extLst>
          </p:cNvPr>
          <p:cNvSpPr txBox="1"/>
          <p:nvPr/>
        </p:nvSpPr>
        <p:spPr>
          <a:xfrm>
            <a:off x="5974850" y="1067105"/>
            <a:ext cx="2265868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dirty="0">
                <a:solidFill>
                  <a:schemeClr val="tx1"/>
                </a:solidFill>
                <a:latin typeface="Arial" panose="020B0604020202020204" pitchFamily="34" charset="0"/>
                <a:ea typeface="Lexend Exa"/>
                <a:cs typeface="Arial" panose="020B0604020202020204" pitchFamily="34" charset="0"/>
                <a:sym typeface="Lexend Exa"/>
              </a:rPr>
              <a:t>Βελτίωση Ποιότητας Εκπαίδευσης</a:t>
            </a:r>
            <a:endParaRPr sz="1500" b="1" dirty="0">
              <a:solidFill>
                <a:schemeClr val="tx1"/>
              </a:solidFill>
              <a:latin typeface="Arial" panose="020B0604020202020204" pitchFamily="34" charset="0"/>
              <a:ea typeface="Lexend Exa"/>
              <a:cs typeface="Arial" panose="020B0604020202020204" pitchFamily="34" charset="0"/>
              <a:sym typeface="Lexend Exa"/>
            </a:endParaRPr>
          </a:p>
        </p:txBody>
      </p:sp>
      <p:sp>
        <p:nvSpPr>
          <p:cNvPr id="3404" name="Google Shape;3404;p63">
            <a:extLst>
              <a:ext uri="{FF2B5EF4-FFF2-40B4-BE49-F238E27FC236}">
                <a16:creationId xmlns:a16="http://schemas.microsoft.com/office/drawing/2014/main" id="{6E07231B-38B3-8602-3538-79002576938E}"/>
              </a:ext>
            </a:extLst>
          </p:cNvPr>
          <p:cNvSpPr txBox="1"/>
          <p:nvPr/>
        </p:nvSpPr>
        <p:spPr>
          <a:xfrm>
            <a:off x="6445786" y="2658747"/>
            <a:ext cx="19782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dirty="0">
                <a:solidFill>
                  <a:schemeClr val="tx1"/>
                </a:solidFill>
                <a:latin typeface="Arial" panose="020B0604020202020204" pitchFamily="34" charset="0"/>
                <a:ea typeface="Lexend Exa"/>
                <a:cs typeface="Arial" panose="020B0604020202020204" pitchFamily="34" charset="0"/>
                <a:sym typeface="Lexend Exa"/>
              </a:rPr>
              <a:t>Περιοδική Αξιολόγηση</a:t>
            </a:r>
            <a:endParaRPr sz="1500" b="1" dirty="0">
              <a:solidFill>
                <a:schemeClr val="tx1"/>
              </a:solidFill>
              <a:latin typeface="Arial" panose="020B0604020202020204" pitchFamily="34" charset="0"/>
              <a:ea typeface="Lexend Exa"/>
              <a:cs typeface="Arial" panose="020B0604020202020204" pitchFamily="34" charset="0"/>
              <a:sym typeface="Lexend Exa"/>
            </a:endParaRPr>
          </a:p>
        </p:txBody>
      </p:sp>
      <p:grpSp>
        <p:nvGrpSpPr>
          <p:cNvPr id="3405" name="Google Shape;3405;p63">
            <a:extLst>
              <a:ext uri="{FF2B5EF4-FFF2-40B4-BE49-F238E27FC236}">
                <a16:creationId xmlns:a16="http://schemas.microsoft.com/office/drawing/2014/main" id="{489B0F4A-B2D8-60F0-984F-5FB933963B2F}"/>
              </a:ext>
            </a:extLst>
          </p:cNvPr>
          <p:cNvGrpSpPr/>
          <p:nvPr/>
        </p:nvGrpSpPr>
        <p:grpSpPr>
          <a:xfrm>
            <a:off x="3095850" y="985900"/>
            <a:ext cx="2952300" cy="2791425"/>
            <a:chOff x="3095850" y="1450358"/>
            <a:chExt cx="2952300" cy="2791425"/>
          </a:xfrm>
        </p:grpSpPr>
        <p:sp>
          <p:nvSpPr>
            <p:cNvPr id="3406" name="Google Shape;3406;p63">
              <a:extLst>
                <a:ext uri="{FF2B5EF4-FFF2-40B4-BE49-F238E27FC236}">
                  <a16:creationId xmlns:a16="http://schemas.microsoft.com/office/drawing/2014/main" id="{6F3D9BBC-E13E-1E89-6E91-7981892D9FF0}"/>
                </a:ext>
              </a:extLst>
            </p:cNvPr>
            <p:cNvSpPr/>
            <p:nvPr/>
          </p:nvSpPr>
          <p:spPr>
            <a:xfrm>
              <a:off x="3845100" y="2167433"/>
              <a:ext cx="1453800" cy="640200"/>
            </a:xfrm>
            <a:prstGeom prst="trapezoid">
              <a:avLst>
                <a:gd name="adj" fmla="val 5383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endParaRPr>
            </a:p>
          </p:txBody>
        </p:sp>
        <p:sp>
          <p:nvSpPr>
            <p:cNvPr id="3407" name="Google Shape;3407;p63">
              <a:extLst>
                <a:ext uri="{FF2B5EF4-FFF2-40B4-BE49-F238E27FC236}">
                  <a16:creationId xmlns:a16="http://schemas.microsoft.com/office/drawing/2014/main" id="{FF0A8ACD-F63B-1101-A568-C8A700D37602}"/>
                </a:ext>
              </a:extLst>
            </p:cNvPr>
            <p:cNvSpPr/>
            <p:nvPr/>
          </p:nvSpPr>
          <p:spPr>
            <a:xfrm>
              <a:off x="3461100" y="2884508"/>
              <a:ext cx="2221800" cy="640200"/>
            </a:xfrm>
            <a:prstGeom prst="trapezoid">
              <a:avLst>
                <a:gd name="adj" fmla="val 5467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endParaRPr>
            </a:p>
          </p:txBody>
        </p:sp>
        <p:sp>
          <p:nvSpPr>
            <p:cNvPr id="3408" name="Google Shape;3408;p63">
              <a:extLst>
                <a:ext uri="{FF2B5EF4-FFF2-40B4-BE49-F238E27FC236}">
                  <a16:creationId xmlns:a16="http://schemas.microsoft.com/office/drawing/2014/main" id="{94234E18-BEEA-50CB-59A5-F5DAE79109B1}"/>
                </a:ext>
              </a:extLst>
            </p:cNvPr>
            <p:cNvSpPr/>
            <p:nvPr/>
          </p:nvSpPr>
          <p:spPr>
            <a:xfrm>
              <a:off x="3095850" y="3601582"/>
              <a:ext cx="2952300" cy="640200"/>
            </a:xfrm>
            <a:prstGeom prst="trapezoid">
              <a:avLst>
                <a:gd name="adj" fmla="val 526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endParaRPr>
            </a:p>
          </p:txBody>
        </p:sp>
        <p:sp>
          <p:nvSpPr>
            <p:cNvPr id="3409" name="Google Shape;3409;p63">
              <a:extLst>
                <a:ext uri="{FF2B5EF4-FFF2-40B4-BE49-F238E27FC236}">
                  <a16:creationId xmlns:a16="http://schemas.microsoft.com/office/drawing/2014/main" id="{0AA4E0D6-7C77-431B-4E4E-00CA54C286C5}"/>
                </a:ext>
              </a:extLst>
            </p:cNvPr>
            <p:cNvSpPr/>
            <p:nvPr/>
          </p:nvSpPr>
          <p:spPr>
            <a:xfrm>
              <a:off x="4231950" y="1450358"/>
              <a:ext cx="680100" cy="6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endParaRPr>
            </a:p>
          </p:txBody>
        </p:sp>
      </p:grpSp>
      <p:cxnSp>
        <p:nvCxnSpPr>
          <p:cNvPr id="3410" name="Google Shape;3410;p63">
            <a:extLst>
              <a:ext uri="{FF2B5EF4-FFF2-40B4-BE49-F238E27FC236}">
                <a16:creationId xmlns:a16="http://schemas.microsoft.com/office/drawing/2014/main" id="{A032D0FA-A441-74CA-46B6-8891FD113449}"/>
              </a:ext>
            </a:extLst>
          </p:cNvPr>
          <p:cNvCxnSpPr>
            <a:cxnSpLocks/>
            <a:stCxn id="3409" idx="1"/>
            <a:endCxn id="3401" idx="3"/>
          </p:cNvCxnSpPr>
          <p:nvPr/>
        </p:nvCxnSpPr>
        <p:spPr>
          <a:xfrm flipH="1">
            <a:off x="3147075" y="1306001"/>
            <a:ext cx="1254900" cy="87600"/>
          </a:xfrm>
          <a:prstGeom prst="bentConnector3">
            <a:avLst>
              <a:gd name="adj1" fmla="val 567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1" name="Google Shape;3411;p63">
            <a:extLst>
              <a:ext uri="{FF2B5EF4-FFF2-40B4-BE49-F238E27FC236}">
                <a16:creationId xmlns:a16="http://schemas.microsoft.com/office/drawing/2014/main" id="{31284B77-E7BA-8337-659D-BB6D799D1EF2}"/>
              </a:ext>
            </a:extLst>
          </p:cNvPr>
          <p:cNvCxnSpPr>
            <a:cxnSpLocks/>
            <a:stCxn id="3407" idx="1"/>
            <a:endCxn id="3402" idx="3"/>
          </p:cNvCxnSpPr>
          <p:nvPr/>
        </p:nvCxnSpPr>
        <p:spPr>
          <a:xfrm rot="10800000" flipV="1">
            <a:off x="2698236" y="2740150"/>
            <a:ext cx="937888" cy="3453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2" name="Google Shape;3412;p63">
            <a:extLst>
              <a:ext uri="{FF2B5EF4-FFF2-40B4-BE49-F238E27FC236}">
                <a16:creationId xmlns:a16="http://schemas.microsoft.com/office/drawing/2014/main" id="{B0F30954-DB84-8BFA-AF05-3FCE9A9AE92A}"/>
              </a:ext>
            </a:extLst>
          </p:cNvPr>
          <p:cNvCxnSpPr>
            <a:cxnSpLocks/>
            <a:endCxn id="3403" idx="1"/>
          </p:cNvCxnSpPr>
          <p:nvPr/>
        </p:nvCxnSpPr>
        <p:spPr>
          <a:xfrm flipV="1">
            <a:off x="5108657" y="1319855"/>
            <a:ext cx="866193" cy="6295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3" name="Google Shape;3413;p63">
            <a:extLst>
              <a:ext uri="{FF2B5EF4-FFF2-40B4-BE49-F238E27FC236}">
                <a16:creationId xmlns:a16="http://schemas.microsoft.com/office/drawing/2014/main" id="{D531DB4D-320D-CE70-2C3A-D84309BF796D}"/>
              </a:ext>
            </a:extLst>
          </p:cNvPr>
          <p:cNvCxnSpPr>
            <a:cxnSpLocks/>
            <a:endCxn id="3404" idx="1"/>
          </p:cNvCxnSpPr>
          <p:nvPr/>
        </p:nvCxnSpPr>
        <p:spPr>
          <a:xfrm rot="10800000" flipH="1">
            <a:off x="5879386" y="2911497"/>
            <a:ext cx="566400" cy="545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4873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3">
          <a:extLst>
            <a:ext uri="{FF2B5EF4-FFF2-40B4-BE49-F238E27FC236}">
              <a16:creationId xmlns:a16="http://schemas.microsoft.com/office/drawing/2014/main" id="{426777F2-A2B6-F345-C8A6-D392E206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66">
            <a:extLst>
              <a:ext uri="{FF2B5EF4-FFF2-40B4-BE49-F238E27FC236}">
                <a16:creationId xmlns:a16="http://schemas.microsoft.com/office/drawing/2014/main" id="{BEE3F838-6329-AC8A-4B6A-1D2AE296D5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717745"/>
            <a:ext cx="7704000" cy="854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Ευχαριστούμε για την προσοχή σας!</a:t>
            </a:r>
            <a:b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Έχετε κάποια ερώτηση;</a:t>
            </a:r>
            <a:endParaRPr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6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p36"/>
          <p:cNvSpPr txBox="1">
            <a:spLocks noGrp="1"/>
          </p:cNvSpPr>
          <p:nvPr>
            <p:ph type="title"/>
          </p:nvPr>
        </p:nvSpPr>
        <p:spPr>
          <a:xfrm>
            <a:off x="719999" y="20221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Περιεχόμενα Παρουσίασης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87" name="Google Shape;2787;p36"/>
          <p:cNvGraphicFramePr/>
          <p:nvPr>
            <p:extLst>
              <p:ext uri="{D42A27DB-BD31-4B8C-83A1-F6EECF244321}">
                <p14:modId xmlns:p14="http://schemas.microsoft.com/office/powerpoint/2010/main" val="2496829292"/>
              </p:ext>
            </p:extLst>
          </p:nvPr>
        </p:nvGraphicFramePr>
        <p:xfrm>
          <a:off x="1230085" y="774918"/>
          <a:ext cx="6683828" cy="4106999"/>
        </p:xfrm>
        <a:graphic>
          <a:graphicData uri="http://schemas.openxmlformats.org/drawingml/2006/table">
            <a:tbl>
              <a:tblPr>
                <a:noFill/>
                <a:tableStyleId>{BA2665A8-5BE1-4F29-8C18-56B4ED3BD5EB}</a:tableStyleId>
              </a:tblPr>
              <a:tblGrid>
                <a:gridCol w="57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1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Εισαγωγή και Καλωσόρισμα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2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Ωρολόγιο Πρόγραμμα και Πολιτική Απουσιών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385123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3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Περιβάλλον Συμπερίληψης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992389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4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Πολιτική Μηδενικής Ανοχής σε Βία και Παρενόχληση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623747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5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Διαχείριση Παραπόνων, Αιτημάτων και Προτάσεων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629817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6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Παροχές και Υποδομές του ANT1 Media Lab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301554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7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Εκπαιδευτικές Δραστηριότητες και </a:t>
                      </a: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Workshops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776821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8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Επαγγελματικές Προοπτικές και Σύνδεση με την Αγορά Εργασίας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882004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9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Κώδικας Δεοντολογίας και Συμπεριφοράς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36595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10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Ψηφιακές Πλατφόρμες και Εργαλεία Υποστήριξης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251247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11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Δραστηριότητες Ομαδικής Συνεργασίας και Δικτύωσης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50176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12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al"/>
                        </a:rPr>
                        <a:t>Υγεία και Ασφάλεια στον Χώρο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932531"/>
                  </a:ext>
                </a:extLst>
              </a:tr>
              <a:tr h="315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13</a:t>
                      </a:r>
                      <a:endParaRPr sz="1400" b="1" u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D1CA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mo"/>
                          <a:cs typeface="Arial" panose="020B0604020202020204" pitchFamily="34" charset="0"/>
                          <a:sym typeface="Arimo"/>
                        </a:rPr>
                        <a:t>Αξιολογήστε μας!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mo"/>
                        <a:cs typeface="Arial" panose="020B0604020202020204" pitchFamily="34" charset="0"/>
                        <a:sym typeface="Arim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673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8">
          <a:extLst>
            <a:ext uri="{FF2B5EF4-FFF2-40B4-BE49-F238E27FC236}">
              <a16:creationId xmlns:a16="http://schemas.microsoft.com/office/drawing/2014/main" id="{1A5CC6A9-F8BE-AD9D-6699-0CDE0EB31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Google Shape;2839;p41">
            <a:extLst>
              <a:ext uri="{FF2B5EF4-FFF2-40B4-BE49-F238E27FC236}">
                <a16:creationId xmlns:a16="http://schemas.microsoft.com/office/drawing/2014/main" id="{37621AEF-C6DE-5288-B56A-308021C5EC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1. Εισαγωγή και καλωσόρισμα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2840;p41">
            <a:extLst>
              <a:ext uri="{FF2B5EF4-FFF2-40B4-BE49-F238E27FC236}">
                <a16:creationId xmlns:a16="http://schemas.microsoft.com/office/drawing/2014/main" id="{CFB73907-851C-50C1-AFAB-EA9CB848AD2B}"/>
              </a:ext>
            </a:extLst>
          </p:cNvPr>
          <p:cNvSpPr txBox="1">
            <a:spLocks/>
          </p:cNvSpPr>
          <p:nvPr/>
        </p:nvSpPr>
        <p:spPr>
          <a:xfrm>
            <a:off x="720000" y="1282277"/>
            <a:ext cx="7311126" cy="277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l-GR" b="1" dirty="0"/>
              <a:t>Παρουσίαση του ANT1 Media Lab και του εκπαιδευτικού προγράμματος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None/>
            </a:pPr>
            <a:endParaRPr lang="el-GR" b="1" dirty="0"/>
          </a:p>
          <a:p>
            <a:r>
              <a:rPr lang="el-GR" b="1" dirty="0"/>
              <a:t>Πρόσωπο Επαφής - Συντονιστής Εκπαίδευσης</a:t>
            </a:r>
          </a:p>
          <a:p>
            <a:pPr marL="139700" indent="0">
              <a:buNone/>
            </a:pPr>
            <a:endParaRPr lang="el-GR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el-GR" dirty="0"/>
              <a:t>Ο Συντονιστής Εκπαίδευσης (Γιάννης Κοκοβιάδης) αποτελεί το κύριο σημείο επαφής για οποιοδήποτε ζήτημα.</a:t>
            </a:r>
            <a:r>
              <a:rPr lang="en-US" dirty="0"/>
              <a:t> </a:t>
            </a:r>
            <a:r>
              <a:rPr lang="el-GR" dirty="0"/>
              <a:t>Ειδικά για τα θέματα του κολεγίου μπορείτε να απευθύνεστε και στον </a:t>
            </a:r>
            <a:r>
              <a:rPr lang="el-GR" dirty="0" err="1"/>
              <a:t>κον</a:t>
            </a:r>
            <a:r>
              <a:rPr lang="el-GR" dirty="0"/>
              <a:t> Πάνο </a:t>
            </a:r>
            <a:r>
              <a:rPr lang="el-GR" dirty="0" err="1"/>
              <a:t>Κιτσικόπουλο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el-GR" dirty="0"/>
              <a:t>Παροχή καθοδήγησης, επίλυση αποριών και αντιμετώπιση θεμάτων.</a:t>
            </a:r>
            <a:br>
              <a:rPr lang="el-GR" dirty="0"/>
            </a:br>
            <a:endParaRPr lang="el-GR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el-GR" dirty="0"/>
              <a:t>Τρόποι επικοινωνίας:</a:t>
            </a:r>
            <a:br>
              <a:rPr lang="el-GR" dirty="0"/>
            </a:br>
            <a:r>
              <a:rPr lang="el-GR" dirty="0"/>
              <a:t>προσωπική συνάντηση στο γραφείο</a:t>
            </a:r>
            <a:br>
              <a:rPr lang="el-GR" dirty="0"/>
            </a:br>
            <a:r>
              <a:rPr lang="el-GR" dirty="0"/>
              <a:t>email: </a:t>
            </a:r>
            <a:r>
              <a:rPr lang="en-US" u="sng" dirty="0">
                <a:hlinkClick r:id="rId3"/>
              </a:rPr>
              <a:t>kokoviadisG@antenna.edu.gr</a:t>
            </a:r>
            <a:r>
              <a:rPr lang="el-GR" u="sng" dirty="0"/>
              <a:t> / </a:t>
            </a:r>
            <a:r>
              <a:rPr lang="en-US" u="sng" dirty="0"/>
              <a:t>kitsikopoulosp@antenna.edu.gr</a:t>
            </a:r>
            <a:br>
              <a:rPr lang="el-GR" dirty="0"/>
            </a:br>
            <a:r>
              <a:rPr lang="el-GR" dirty="0"/>
              <a:t>τηλεφωνική επικοινωνία: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210 6886673/4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40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3">
          <a:extLst>
            <a:ext uri="{FF2B5EF4-FFF2-40B4-BE49-F238E27FC236}">
              <a16:creationId xmlns:a16="http://schemas.microsoft.com/office/drawing/2014/main" id="{C83BDE5D-A70E-B6BE-EE13-B03180D98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66">
            <a:extLst>
              <a:ext uri="{FF2B5EF4-FFF2-40B4-BE49-F238E27FC236}">
                <a16:creationId xmlns:a16="http://schemas.microsoft.com/office/drawing/2014/main" id="{9F38B0AE-4D80-2382-38F4-30252D2924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89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+mn-lt"/>
              </a:rPr>
              <a:t>2. Ωρολόγιο Πρόγραμμα και Πολιτική Απουσιών</a:t>
            </a:r>
            <a:endParaRPr sz="2400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743C8-9034-78F4-A3C6-5D6928D407AB}"/>
              </a:ext>
            </a:extLst>
          </p:cNvPr>
          <p:cNvSpPr txBox="1"/>
          <p:nvPr/>
        </p:nvSpPr>
        <p:spPr>
          <a:xfrm>
            <a:off x="1034143" y="1556087"/>
            <a:ext cx="7075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Παρουσίαση του εβδομαδιαίου προγράμματος μαθημάτων και εργαστηρίων.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Επιτρεπόμενος αριθμός απουσιών ανά μάθημα/εργαστήριο.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Διαδικασία ενημέρωσης για απουσίες (π.χ. μέσω email ή πλατφόρμας).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Επιπτώσεις υπέρβασης του ορίου απουσιών.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Υποχρέωση ενημέρωσης σε περίπτωση έκτακτης απουσίας.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8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9">
          <a:extLst>
            <a:ext uri="{FF2B5EF4-FFF2-40B4-BE49-F238E27FC236}">
              <a16:creationId xmlns:a16="http://schemas.microsoft.com/office/drawing/2014/main" id="{A2E7891C-AFE7-F65D-35D7-F8C061C1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43">
            <a:extLst>
              <a:ext uri="{FF2B5EF4-FFF2-40B4-BE49-F238E27FC236}">
                <a16:creationId xmlns:a16="http://schemas.microsoft.com/office/drawing/2014/main" id="{8767282D-6568-4876-A897-6D8853E9F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3. Περιβάλλον Συμπερίληψης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1" name="Google Shape;2871;p43">
            <a:extLst>
              <a:ext uri="{FF2B5EF4-FFF2-40B4-BE49-F238E27FC236}">
                <a16:creationId xmlns:a16="http://schemas.microsoft.com/office/drawing/2014/main" id="{18A270F2-318E-BEBF-0C92-684F5F9D08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7625" y="2822259"/>
            <a:ext cx="21753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ANT1 Media Lab λειτουργεί σε ένα περιβάλλον που προάγει τη συμπερίληψη και τη συνεργασία.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2" name="Google Shape;2872;p43">
            <a:extLst>
              <a:ext uri="{FF2B5EF4-FFF2-40B4-BE49-F238E27FC236}">
                <a16:creationId xmlns:a16="http://schemas.microsoft.com/office/drawing/2014/main" id="{F3BF2A72-F929-91D5-FE41-887B116493A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484347" y="2822259"/>
            <a:ext cx="21753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Εξασφαλίζονται ίσες ευκαιρίες μάθησης για όλους τους συμμετέχοντες, ανεξαρτήτως φύλου, καταγωγής ή πεποιθήσεων.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" name="Google Shape;2873;p43">
            <a:extLst>
              <a:ext uri="{FF2B5EF4-FFF2-40B4-BE49-F238E27FC236}">
                <a16:creationId xmlns:a16="http://schemas.microsoft.com/office/drawing/2014/main" id="{1FD2D980-7BF8-8965-24D5-E8AFE1CB5BC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031075" y="2822259"/>
            <a:ext cx="21753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Παρέχεται στήριξη σε φοιτητές με ειδικές ανάγκες ή μαθησιακές δυσκολίες, με στόχο τη διευκόλυνση της συμμετοχής τους.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77" name="Google Shape;2877;p43">
            <a:extLst>
              <a:ext uri="{FF2B5EF4-FFF2-40B4-BE49-F238E27FC236}">
                <a16:creationId xmlns:a16="http://schemas.microsoft.com/office/drawing/2014/main" id="{DA5B5C24-3E02-47B2-9866-BC9F7420E9B6}"/>
              </a:ext>
            </a:extLst>
          </p:cNvPr>
          <p:cNvGrpSpPr/>
          <p:nvPr/>
        </p:nvGrpSpPr>
        <p:grpSpPr>
          <a:xfrm>
            <a:off x="1633824" y="1722967"/>
            <a:ext cx="774000" cy="774000"/>
            <a:chOff x="2291325" y="1601057"/>
            <a:chExt cx="774000" cy="774000"/>
          </a:xfrm>
        </p:grpSpPr>
        <p:sp>
          <p:nvSpPr>
            <p:cNvPr id="2878" name="Google Shape;2878;p43">
              <a:extLst>
                <a:ext uri="{FF2B5EF4-FFF2-40B4-BE49-F238E27FC236}">
                  <a16:creationId xmlns:a16="http://schemas.microsoft.com/office/drawing/2014/main" id="{4BBF8A2C-348E-6ECB-CC83-D174D896BC93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2879" name="Google Shape;2879;p43">
              <a:extLst>
                <a:ext uri="{FF2B5EF4-FFF2-40B4-BE49-F238E27FC236}">
                  <a16:creationId xmlns:a16="http://schemas.microsoft.com/office/drawing/2014/main" id="{54680754-F311-E126-7628-B9E6CDB9C970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2880" name="Google Shape;2880;p43">
            <a:extLst>
              <a:ext uri="{FF2B5EF4-FFF2-40B4-BE49-F238E27FC236}">
                <a16:creationId xmlns:a16="http://schemas.microsoft.com/office/drawing/2014/main" id="{E219C891-C49B-D084-5FFA-15166A797F34}"/>
              </a:ext>
            </a:extLst>
          </p:cNvPr>
          <p:cNvGrpSpPr/>
          <p:nvPr/>
        </p:nvGrpSpPr>
        <p:grpSpPr>
          <a:xfrm>
            <a:off x="4185000" y="1722967"/>
            <a:ext cx="774000" cy="774000"/>
            <a:chOff x="2291325" y="1601057"/>
            <a:chExt cx="774000" cy="774000"/>
          </a:xfrm>
        </p:grpSpPr>
        <p:sp>
          <p:nvSpPr>
            <p:cNvPr id="2881" name="Google Shape;2881;p43">
              <a:extLst>
                <a:ext uri="{FF2B5EF4-FFF2-40B4-BE49-F238E27FC236}">
                  <a16:creationId xmlns:a16="http://schemas.microsoft.com/office/drawing/2014/main" id="{2B243250-A852-5F78-DE21-0C74A7A9C7FE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2882" name="Google Shape;2882;p43">
              <a:extLst>
                <a:ext uri="{FF2B5EF4-FFF2-40B4-BE49-F238E27FC236}">
                  <a16:creationId xmlns:a16="http://schemas.microsoft.com/office/drawing/2014/main" id="{566420E8-C32C-631E-FF4C-5AC092FE34DA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2883" name="Google Shape;2883;p43">
            <a:extLst>
              <a:ext uri="{FF2B5EF4-FFF2-40B4-BE49-F238E27FC236}">
                <a16:creationId xmlns:a16="http://schemas.microsoft.com/office/drawing/2014/main" id="{719D4D45-5D74-9B78-B8FE-CCA086EB0012}"/>
              </a:ext>
            </a:extLst>
          </p:cNvPr>
          <p:cNvGrpSpPr/>
          <p:nvPr/>
        </p:nvGrpSpPr>
        <p:grpSpPr>
          <a:xfrm>
            <a:off x="6736176" y="1722967"/>
            <a:ext cx="774000" cy="774000"/>
            <a:chOff x="2291325" y="1601057"/>
            <a:chExt cx="774000" cy="774000"/>
          </a:xfrm>
        </p:grpSpPr>
        <p:sp>
          <p:nvSpPr>
            <p:cNvPr id="2884" name="Google Shape;2884;p43">
              <a:extLst>
                <a:ext uri="{FF2B5EF4-FFF2-40B4-BE49-F238E27FC236}">
                  <a16:creationId xmlns:a16="http://schemas.microsoft.com/office/drawing/2014/main" id="{F7919D73-66BC-7934-7147-3A425A830EDE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  <p:sp>
          <p:nvSpPr>
            <p:cNvPr id="2885" name="Google Shape;2885;p43">
              <a:extLst>
                <a:ext uri="{FF2B5EF4-FFF2-40B4-BE49-F238E27FC236}">
                  <a16:creationId xmlns:a16="http://schemas.microsoft.com/office/drawing/2014/main" id="{0AC5067C-5AAF-D703-F33C-01566A3E872F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Lexend"/>
                <a:cs typeface="Arial" panose="020B0604020202020204" pitchFamily="34" charset="0"/>
                <a:sym typeface="Lexend"/>
              </a:endParaRPr>
            </a:p>
          </p:txBody>
        </p:sp>
      </p:grpSp>
      <p:grpSp>
        <p:nvGrpSpPr>
          <p:cNvPr id="8" name="Google Shape;9040;p84">
            <a:extLst>
              <a:ext uri="{FF2B5EF4-FFF2-40B4-BE49-F238E27FC236}">
                <a16:creationId xmlns:a16="http://schemas.microsoft.com/office/drawing/2014/main" id="{EA3C4359-478F-EB8A-EF83-D6C6CF87D718}"/>
              </a:ext>
            </a:extLst>
          </p:cNvPr>
          <p:cNvGrpSpPr/>
          <p:nvPr/>
        </p:nvGrpSpPr>
        <p:grpSpPr>
          <a:xfrm>
            <a:off x="1784495" y="1833319"/>
            <a:ext cx="515257" cy="456632"/>
            <a:chOff x="6543825" y="3202075"/>
            <a:chExt cx="296975" cy="275350"/>
          </a:xfrm>
          <a:solidFill>
            <a:schemeClr val="tx1"/>
          </a:solidFill>
        </p:grpSpPr>
        <p:sp>
          <p:nvSpPr>
            <p:cNvPr id="9" name="Google Shape;9041;p84">
              <a:extLst>
                <a:ext uri="{FF2B5EF4-FFF2-40B4-BE49-F238E27FC236}">
                  <a16:creationId xmlns:a16="http://schemas.microsoft.com/office/drawing/2014/main" id="{707E76A5-E6CD-71C2-0E26-ACEF054512A8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42;p84">
              <a:extLst>
                <a:ext uri="{FF2B5EF4-FFF2-40B4-BE49-F238E27FC236}">
                  <a16:creationId xmlns:a16="http://schemas.microsoft.com/office/drawing/2014/main" id="{79466A96-A475-F82E-5D44-411F490BD564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43;p84">
              <a:extLst>
                <a:ext uri="{FF2B5EF4-FFF2-40B4-BE49-F238E27FC236}">
                  <a16:creationId xmlns:a16="http://schemas.microsoft.com/office/drawing/2014/main" id="{086E0B60-5652-39E5-3904-E3D02A827A59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44;p84">
              <a:extLst>
                <a:ext uri="{FF2B5EF4-FFF2-40B4-BE49-F238E27FC236}">
                  <a16:creationId xmlns:a16="http://schemas.microsoft.com/office/drawing/2014/main" id="{21410278-E12E-A7DC-2675-EC793A186621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45;p84">
              <a:extLst>
                <a:ext uri="{FF2B5EF4-FFF2-40B4-BE49-F238E27FC236}">
                  <a16:creationId xmlns:a16="http://schemas.microsoft.com/office/drawing/2014/main" id="{60123473-DF63-9FFE-8E02-90E3E7413626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46;p84">
              <a:extLst>
                <a:ext uri="{FF2B5EF4-FFF2-40B4-BE49-F238E27FC236}">
                  <a16:creationId xmlns:a16="http://schemas.microsoft.com/office/drawing/2014/main" id="{3ED9CE99-4434-8EF1-0B79-8C6CC3475A36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47;p84">
              <a:extLst>
                <a:ext uri="{FF2B5EF4-FFF2-40B4-BE49-F238E27FC236}">
                  <a16:creationId xmlns:a16="http://schemas.microsoft.com/office/drawing/2014/main" id="{3B4D56C1-FD89-1A9E-6176-73D058D32194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9221;p85">
            <a:extLst>
              <a:ext uri="{FF2B5EF4-FFF2-40B4-BE49-F238E27FC236}">
                <a16:creationId xmlns:a16="http://schemas.microsoft.com/office/drawing/2014/main" id="{F16F80E8-4D1B-5C1F-A8E0-F4AE12F5DFEA}"/>
              </a:ext>
            </a:extLst>
          </p:cNvPr>
          <p:cNvGrpSpPr/>
          <p:nvPr/>
        </p:nvGrpSpPr>
        <p:grpSpPr>
          <a:xfrm>
            <a:off x="6949358" y="1906604"/>
            <a:ext cx="390235" cy="379781"/>
            <a:chOff x="-30354000" y="3569100"/>
            <a:chExt cx="292250" cy="292225"/>
          </a:xfrm>
          <a:solidFill>
            <a:schemeClr val="tx1"/>
          </a:solidFill>
        </p:grpSpPr>
        <p:sp>
          <p:nvSpPr>
            <p:cNvPr id="17" name="Google Shape;9222;p85">
              <a:extLst>
                <a:ext uri="{FF2B5EF4-FFF2-40B4-BE49-F238E27FC236}">
                  <a16:creationId xmlns:a16="http://schemas.microsoft.com/office/drawing/2014/main" id="{5E453C2B-7EDA-E8D3-CF33-C59B29D2690C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23;p85">
              <a:extLst>
                <a:ext uri="{FF2B5EF4-FFF2-40B4-BE49-F238E27FC236}">
                  <a16:creationId xmlns:a16="http://schemas.microsoft.com/office/drawing/2014/main" id="{90B0E568-36DB-5E9C-92DF-DBE6DE6F5D1C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24;p85">
              <a:extLst>
                <a:ext uri="{FF2B5EF4-FFF2-40B4-BE49-F238E27FC236}">
                  <a16:creationId xmlns:a16="http://schemas.microsoft.com/office/drawing/2014/main" id="{1861C4C1-2F99-C636-851D-05BAE6C09F67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25;p85">
              <a:extLst>
                <a:ext uri="{FF2B5EF4-FFF2-40B4-BE49-F238E27FC236}">
                  <a16:creationId xmlns:a16="http://schemas.microsoft.com/office/drawing/2014/main" id="{CB8AF34A-27B7-DE5D-0768-E5B620D5C1D1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26;p85">
              <a:extLst>
                <a:ext uri="{FF2B5EF4-FFF2-40B4-BE49-F238E27FC236}">
                  <a16:creationId xmlns:a16="http://schemas.microsoft.com/office/drawing/2014/main" id="{7583BF1C-6955-DDFF-57CC-A7C968A6416C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27;p85">
              <a:extLst>
                <a:ext uri="{FF2B5EF4-FFF2-40B4-BE49-F238E27FC236}">
                  <a16:creationId xmlns:a16="http://schemas.microsoft.com/office/drawing/2014/main" id="{D3585A5D-2C98-7C77-3439-84C1EC5D61CF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8252;p83">
            <a:extLst>
              <a:ext uri="{FF2B5EF4-FFF2-40B4-BE49-F238E27FC236}">
                <a16:creationId xmlns:a16="http://schemas.microsoft.com/office/drawing/2014/main" id="{167DA394-1D15-DF42-330E-66C36A4BACA2}"/>
              </a:ext>
            </a:extLst>
          </p:cNvPr>
          <p:cNvGrpSpPr/>
          <p:nvPr/>
        </p:nvGrpSpPr>
        <p:grpSpPr>
          <a:xfrm>
            <a:off x="4360698" y="1884956"/>
            <a:ext cx="465203" cy="407421"/>
            <a:chOff x="-42994575" y="3950300"/>
            <a:chExt cx="319025" cy="317450"/>
          </a:xfrm>
          <a:solidFill>
            <a:schemeClr val="tx1"/>
          </a:solidFill>
        </p:grpSpPr>
        <p:sp>
          <p:nvSpPr>
            <p:cNvPr id="24" name="Google Shape;8253;p83">
              <a:extLst>
                <a:ext uri="{FF2B5EF4-FFF2-40B4-BE49-F238E27FC236}">
                  <a16:creationId xmlns:a16="http://schemas.microsoft.com/office/drawing/2014/main" id="{EB50276D-0D70-704C-7309-D2185DC897D9}"/>
                </a:ext>
              </a:extLst>
            </p:cNvPr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54;p83">
              <a:extLst>
                <a:ext uri="{FF2B5EF4-FFF2-40B4-BE49-F238E27FC236}">
                  <a16:creationId xmlns:a16="http://schemas.microsoft.com/office/drawing/2014/main" id="{C4485441-88D3-6413-A8AD-5A483047686F}"/>
                </a:ext>
              </a:extLst>
            </p:cNvPr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5;p83">
              <a:extLst>
                <a:ext uri="{FF2B5EF4-FFF2-40B4-BE49-F238E27FC236}">
                  <a16:creationId xmlns:a16="http://schemas.microsoft.com/office/drawing/2014/main" id="{9A548715-48EE-BA08-CF47-6480B66FFEDD}"/>
                </a:ext>
              </a:extLst>
            </p:cNvPr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536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>
          <a:extLst>
            <a:ext uri="{FF2B5EF4-FFF2-40B4-BE49-F238E27FC236}">
              <a16:creationId xmlns:a16="http://schemas.microsoft.com/office/drawing/2014/main" id="{FFCBE303-53D3-5466-D277-ACC2DB5C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p57">
            <a:extLst>
              <a:ext uri="{FF2B5EF4-FFF2-40B4-BE49-F238E27FC236}">
                <a16:creationId xmlns:a16="http://schemas.microsoft.com/office/drawing/2014/main" id="{BDF40052-D929-E52E-739C-49563AC41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9738" y="336169"/>
            <a:ext cx="83330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l-GR" sz="2400" dirty="0">
                <a:latin typeface="+mn-lt"/>
              </a:rPr>
              <a:t>4. </a:t>
            </a:r>
            <a:r>
              <a:rPr lang="el-GR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al"/>
              </a:rPr>
              <a:t>Πολιτική Μηδενικής Ανοχής σε Βία και Παρενόχληση</a:t>
            </a:r>
            <a:br>
              <a:rPr lang="el-GR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191" name="Google Shape;3191;p57">
            <a:extLst>
              <a:ext uri="{FF2B5EF4-FFF2-40B4-BE49-F238E27FC236}">
                <a16:creationId xmlns:a16="http://schemas.microsoft.com/office/drawing/2014/main" id="{8CEDA400-4790-1525-7E08-161F1B35DA5F}"/>
              </a:ext>
            </a:extLst>
          </p:cNvPr>
          <p:cNvSpPr txBox="1"/>
          <p:nvPr/>
        </p:nvSpPr>
        <p:spPr>
          <a:xfrm flipH="1">
            <a:off x="828880" y="2840701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tx1"/>
                </a:solidFill>
              </a:rPr>
              <a:t>Εφαρμόζεται αυστηρή πολιτική μηδενικής ανοχής σε κάθε μορφή βίας, εκφοβισμού ή παρενόχλησης.</a:t>
            </a:r>
            <a:endParaRPr dirty="0">
              <a:solidFill>
                <a:schemeClr val="tx1"/>
              </a:solidFill>
              <a:latin typeface="+mn-lt"/>
              <a:ea typeface="Arimo"/>
              <a:cs typeface="Arimo"/>
              <a:sym typeface="Arimo"/>
            </a:endParaRPr>
          </a:p>
        </p:txBody>
      </p:sp>
      <p:grpSp>
        <p:nvGrpSpPr>
          <p:cNvPr id="3196" name="Google Shape;3196;p57">
            <a:extLst>
              <a:ext uri="{FF2B5EF4-FFF2-40B4-BE49-F238E27FC236}">
                <a16:creationId xmlns:a16="http://schemas.microsoft.com/office/drawing/2014/main" id="{0168D1DC-EA17-5045-C7CA-20D4FA5FD1C9}"/>
              </a:ext>
            </a:extLst>
          </p:cNvPr>
          <p:cNvGrpSpPr/>
          <p:nvPr/>
        </p:nvGrpSpPr>
        <p:grpSpPr>
          <a:xfrm>
            <a:off x="1426995" y="1750340"/>
            <a:ext cx="774000" cy="774000"/>
            <a:chOff x="2291325" y="1601057"/>
            <a:chExt cx="774000" cy="774000"/>
          </a:xfrm>
        </p:grpSpPr>
        <p:sp>
          <p:nvSpPr>
            <p:cNvPr id="3197" name="Google Shape;3197;p57">
              <a:extLst>
                <a:ext uri="{FF2B5EF4-FFF2-40B4-BE49-F238E27FC236}">
                  <a16:creationId xmlns:a16="http://schemas.microsoft.com/office/drawing/2014/main" id="{1681ABC1-B806-8397-7556-B44FF21DADD2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Lexend"/>
                <a:cs typeface="Lexend"/>
                <a:sym typeface="Lexend"/>
              </a:endParaRPr>
            </a:p>
          </p:txBody>
        </p:sp>
        <p:sp>
          <p:nvSpPr>
            <p:cNvPr id="3198" name="Google Shape;3198;p57">
              <a:extLst>
                <a:ext uri="{FF2B5EF4-FFF2-40B4-BE49-F238E27FC236}">
                  <a16:creationId xmlns:a16="http://schemas.microsoft.com/office/drawing/2014/main" id="{9634334A-0EC4-DCFB-AA48-684C5C32C050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199" name="Google Shape;3199;p57">
            <a:extLst>
              <a:ext uri="{FF2B5EF4-FFF2-40B4-BE49-F238E27FC236}">
                <a16:creationId xmlns:a16="http://schemas.microsoft.com/office/drawing/2014/main" id="{A4CCDCE3-9716-34C5-129C-AEEEEBEB04D8}"/>
              </a:ext>
            </a:extLst>
          </p:cNvPr>
          <p:cNvGrpSpPr/>
          <p:nvPr/>
        </p:nvGrpSpPr>
        <p:grpSpPr>
          <a:xfrm>
            <a:off x="4265487" y="1733740"/>
            <a:ext cx="774000" cy="774000"/>
            <a:chOff x="2291325" y="1601057"/>
            <a:chExt cx="774000" cy="774000"/>
          </a:xfrm>
        </p:grpSpPr>
        <p:sp>
          <p:nvSpPr>
            <p:cNvPr id="3200" name="Google Shape;3200;p57">
              <a:extLst>
                <a:ext uri="{FF2B5EF4-FFF2-40B4-BE49-F238E27FC236}">
                  <a16:creationId xmlns:a16="http://schemas.microsoft.com/office/drawing/2014/main" id="{656ABAF1-479C-EED1-C6AC-BB02E39C686D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Lexend"/>
                <a:cs typeface="Lexend"/>
                <a:sym typeface="Lexend"/>
              </a:endParaRPr>
            </a:p>
          </p:txBody>
        </p:sp>
        <p:sp>
          <p:nvSpPr>
            <p:cNvPr id="3201" name="Google Shape;3201;p57">
              <a:extLst>
                <a:ext uri="{FF2B5EF4-FFF2-40B4-BE49-F238E27FC236}">
                  <a16:creationId xmlns:a16="http://schemas.microsoft.com/office/drawing/2014/main" id="{F26D622F-E218-E3EC-1917-9F5553792D10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202" name="Google Shape;3202;p57">
            <a:extLst>
              <a:ext uri="{FF2B5EF4-FFF2-40B4-BE49-F238E27FC236}">
                <a16:creationId xmlns:a16="http://schemas.microsoft.com/office/drawing/2014/main" id="{E4DAD283-56E5-35B4-8108-517315B0B91D}"/>
              </a:ext>
            </a:extLst>
          </p:cNvPr>
          <p:cNvGrpSpPr/>
          <p:nvPr/>
        </p:nvGrpSpPr>
        <p:grpSpPr>
          <a:xfrm>
            <a:off x="6956035" y="1737227"/>
            <a:ext cx="774000" cy="774000"/>
            <a:chOff x="2291325" y="1601057"/>
            <a:chExt cx="774000" cy="774000"/>
          </a:xfrm>
        </p:grpSpPr>
        <p:sp>
          <p:nvSpPr>
            <p:cNvPr id="3203" name="Google Shape;3203;p57">
              <a:extLst>
                <a:ext uri="{FF2B5EF4-FFF2-40B4-BE49-F238E27FC236}">
                  <a16:creationId xmlns:a16="http://schemas.microsoft.com/office/drawing/2014/main" id="{C2B2A63E-08D4-E9C0-345D-42929A7E110B}"/>
                </a:ext>
              </a:extLst>
            </p:cNvPr>
            <p:cNvSpPr/>
            <p:nvPr/>
          </p:nvSpPr>
          <p:spPr>
            <a:xfrm>
              <a:off x="2291325" y="1677257"/>
              <a:ext cx="697800" cy="69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Lexend"/>
                <a:cs typeface="Lexend"/>
                <a:sym typeface="Lexend"/>
              </a:endParaRPr>
            </a:p>
          </p:txBody>
        </p:sp>
        <p:sp>
          <p:nvSpPr>
            <p:cNvPr id="3204" name="Google Shape;3204;p57">
              <a:extLst>
                <a:ext uri="{FF2B5EF4-FFF2-40B4-BE49-F238E27FC236}">
                  <a16:creationId xmlns:a16="http://schemas.microsoft.com/office/drawing/2014/main" id="{5F9C6300-8CEA-01D7-B36C-B637284736EE}"/>
                </a:ext>
              </a:extLst>
            </p:cNvPr>
            <p:cNvSpPr/>
            <p:nvPr/>
          </p:nvSpPr>
          <p:spPr>
            <a:xfrm>
              <a:off x="2333925" y="1601057"/>
              <a:ext cx="731400" cy="731400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Lexend"/>
                <a:cs typeface="Lexend"/>
                <a:sym typeface="Lexend"/>
              </a:endParaRPr>
            </a:p>
          </p:txBody>
        </p:sp>
      </p:grpSp>
      <p:cxnSp>
        <p:nvCxnSpPr>
          <p:cNvPr id="3208" name="Google Shape;3208;p57">
            <a:extLst>
              <a:ext uri="{FF2B5EF4-FFF2-40B4-BE49-F238E27FC236}">
                <a16:creationId xmlns:a16="http://schemas.microsoft.com/office/drawing/2014/main" id="{5D5CC718-03A4-A152-188D-E146455BAFAD}"/>
              </a:ext>
            </a:extLst>
          </p:cNvPr>
          <p:cNvCxnSpPr>
            <a:stCxn id="3198" idx="3"/>
            <a:endCxn id="3201" idx="1"/>
          </p:cNvCxnSpPr>
          <p:nvPr/>
        </p:nvCxnSpPr>
        <p:spPr>
          <a:xfrm flipV="1">
            <a:off x="2200995" y="2099440"/>
            <a:ext cx="2107092" cy="16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9" name="Google Shape;3209;p57">
            <a:extLst>
              <a:ext uri="{FF2B5EF4-FFF2-40B4-BE49-F238E27FC236}">
                <a16:creationId xmlns:a16="http://schemas.microsoft.com/office/drawing/2014/main" id="{BDFBC3B8-CF40-7B62-59B8-4B8FFB4D3E70}"/>
              </a:ext>
            </a:extLst>
          </p:cNvPr>
          <p:cNvCxnSpPr>
            <a:cxnSpLocks/>
            <a:stCxn id="3201" idx="3"/>
            <a:endCxn id="3204" idx="1"/>
          </p:cNvCxnSpPr>
          <p:nvPr/>
        </p:nvCxnSpPr>
        <p:spPr>
          <a:xfrm>
            <a:off x="5039487" y="2099440"/>
            <a:ext cx="1959148" cy="34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191;p57">
            <a:extLst>
              <a:ext uri="{FF2B5EF4-FFF2-40B4-BE49-F238E27FC236}">
                <a16:creationId xmlns:a16="http://schemas.microsoft.com/office/drawing/2014/main" id="{803384B0-FD64-7BCE-0140-875EA1FD075F}"/>
              </a:ext>
            </a:extLst>
          </p:cNvPr>
          <p:cNvSpPr txBox="1"/>
          <p:nvPr/>
        </p:nvSpPr>
        <p:spPr>
          <a:xfrm flipH="1">
            <a:off x="3495457" y="2840701"/>
            <a:ext cx="2441565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tx1"/>
                </a:solidFill>
              </a:rPr>
              <a:t>Υπάρχει καθορισμένη διαδικασία αναφοράς περιστατικών, διασφαλίζοντας ανωνυμία και προστασία των καταγγελλόντων.</a:t>
            </a:r>
            <a:endParaRPr lang="el-GR" dirty="0">
              <a:solidFill>
                <a:schemeClr val="tx1"/>
              </a:solidFill>
              <a:latin typeface="+mn-lt"/>
              <a:ea typeface="Arimo"/>
              <a:cs typeface="Arimo"/>
              <a:sym typeface="Arimo"/>
            </a:endParaRPr>
          </a:p>
        </p:txBody>
      </p:sp>
      <p:sp>
        <p:nvSpPr>
          <p:cNvPr id="11" name="Google Shape;3191;p57">
            <a:extLst>
              <a:ext uri="{FF2B5EF4-FFF2-40B4-BE49-F238E27FC236}">
                <a16:creationId xmlns:a16="http://schemas.microsoft.com/office/drawing/2014/main" id="{5D4633C3-F124-428B-06D5-7E372F44B847}"/>
              </a:ext>
            </a:extLst>
          </p:cNvPr>
          <p:cNvSpPr txBox="1"/>
          <p:nvPr/>
        </p:nvSpPr>
        <p:spPr>
          <a:xfrm flipH="1">
            <a:off x="6143552" y="2840701"/>
            <a:ext cx="2441565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tx1"/>
                </a:solidFill>
              </a:rPr>
              <a:t>Επιβάλλονται άμεσες και αυστηρές κυρώσεις σε οποιαδήποτε παραβίαση των κανόνων συμπεριφοράς.</a:t>
            </a:r>
            <a:endParaRPr lang="el-GR" dirty="0">
              <a:solidFill>
                <a:schemeClr val="tx1"/>
              </a:solidFill>
              <a:latin typeface="+mn-lt"/>
              <a:ea typeface="Arimo"/>
              <a:cs typeface="Arimo"/>
              <a:sym typeface="Arimo"/>
            </a:endParaRPr>
          </a:p>
        </p:txBody>
      </p:sp>
      <p:sp>
        <p:nvSpPr>
          <p:cNvPr id="12" name="Google Shape;8185;p82">
            <a:extLst>
              <a:ext uri="{FF2B5EF4-FFF2-40B4-BE49-F238E27FC236}">
                <a16:creationId xmlns:a16="http://schemas.microsoft.com/office/drawing/2014/main" id="{864FDDA7-E21C-2952-7F35-902EE6FF71AB}"/>
              </a:ext>
            </a:extLst>
          </p:cNvPr>
          <p:cNvSpPr/>
          <p:nvPr/>
        </p:nvSpPr>
        <p:spPr>
          <a:xfrm>
            <a:off x="1591128" y="1906691"/>
            <a:ext cx="488334" cy="418698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4" name="Google Shape;7865;p82">
            <a:extLst>
              <a:ext uri="{FF2B5EF4-FFF2-40B4-BE49-F238E27FC236}">
                <a16:creationId xmlns:a16="http://schemas.microsoft.com/office/drawing/2014/main" id="{32C5D558-4ED2-4EB0-DCB8-CC06EF7ED541}"/>
              </a:ext>
            </a:extLst>
          </p:cNvPr>
          <p:cNvGrpSpPr/>
          <p:nvPr/>
        </p:nvGrpSpPr>
        <p:grpSpPr>
          <a:xfrm>
            <a:off x="4438229" y="1890091"/>
            <a:ext cx="471115" cy="418698"/>
            <a:chOff x="899850" y="871450"/>
            <a:chExt cx="483175" cy="423400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15" name="Google Shape;7866;p82">
              <a:extLst>
                <a:ext uri="{FF2B5EF4-FFF2-40B4-BE49-F238E27FC236}">
                  <a16:creationId xmlns:a16="http://schemas.microsoft.com/office/drawing/2014/main" id="{30B8F7B1-BCEF-6BFE-B827-038E034356CF}"/>
                </a:ext>
              </a:extLst>
            </p:cNvPr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7867;p82">
              <a:extLst>
                <a:ext uri="{FF2B5EF4-FFF2-40B4-BE49-F238E27FC236}">
                  <a16:creationId xmlns:a16="http://schemas.microsoft.com/office/drawing/2014/main" id="{DAC30D39-2A25-C899-CDE7-D8A7E7B2B229}"/>
                </a:ext>
              </a:extLst>
            </p:cNvPr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7868;p82">
              <a:extLst>
                <a:ext uri="{FF2B5EF4-FFF2-40B4-BE49-F238E27FC236}">
                  <a16:creationId xmlns:a16="http://schemas.microsoft.com/office/drawing/2014/main" id="{F0B70575-BAC0-34B2-FCA8-6ED12A95DA58}"/>
                </a:ext>
              </a:extLst>
            </p:cNvPr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7869;p82">
              <a:extLst>
                <a:ext uri="{FF2B5EF4-FFF2-40B4-BE49-F238E27FC236}">
                  <a16:creationId xmlns:a16="http://schemas.microsoft.com/office/drawing/2014/main" id="{779CD153-8E33-CAB1-E87C-09F323CD698D}"/>
                </a:ext>
              </a:extLst>
            </p:cNvPr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" name="Google Shape;8777;p84">
            <a:extLst>
              <a:ext uri="{FF2B5EF4-FFF2-40B4-BE49-F238E27FC236}">
                <a16:creationId xmlns:a16="http://schemas.microsoft.com/office/drawing/2014/main" id="{F6E236C6-E539-73FE-50C1-73C5C17E70FA}"/>
              </a:ext>
            </a:extLst>
          </p:cNvPr>
          <p:cNvGrpSpPr/>
          <p:nvPr/>
        </p:nvGrpSpPr>
        <p:grpSpPr>
          <a:xfrm>
            <a:off x="7103979" y="1873824"/>
            <a:ext cx="445822" cy="451565"/>
            <a:chOff x="-63679950" y="4093450"/>
            <a:chExt cx="320600" cy="317650"/>
          </a:xfrm>
          <a:solidFill>
            <a:schemeClr val="accent1">
              <a:lumMod val="50000"/>
            </a:schemeClr>
          </a:solidFill>
        </p:grpSpPr>
        <p:sp>
          <p:nvSpPr>
            <p:cNvPr id="20" name="Google Shape;8778;p84">
              <a:extLst>
                <a:ext uri="{FF2B5EF4-FFF2-40B4-BE49-F238E27FC236}">
                  <a16:creationId xmlns:a16="http://schemas.microsoft.com/office/drawing/2014/main" id="{1D83FF2E-04E5-61B7-98A7-4B4D3B189E82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79;p84">
              <a:extLst>
                <a:ext uri="{FF2B5EF4-FFF2-40B4-BE49-F238E27FC236}">
                  <a16:creationId xmlns:a16="http://schemas.microsoft.com/office/drawing/2014/main" id="{803C6DF7-19C5-BD33-943E-5A6C2495C78D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80;p84">
              <a:extLst>
                <a:ext uri="{FF2B5EF4-FFF2-40B4-BE49-F238E27FC236}">
                  <a16:creationId xmlns:a16="http://schemas.microsoft.com/office/drawing/2014/main" id="{FEE5CA0C-F3E9-0F49-6B26-5089E00355D7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98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8">
          <a:extLst>
            <a:ext uri="{FF2B5EF4-FFF2-40B4-BE49-F238E27FC236}">
              <a16:creationId xmlns:a16="http://schemas.microsoft.com/office/drawing/2014/main" id="{94DEA081-2E65-B37C-C892-EB21E93C6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Google Shape;2839;p41">
            <a:extLst>
              <a:ext uri="{FF2B5EF4-FFF2-40B4-BE49-F238E27FC236}">
                <a16:creationId xmlns:a16="http://schemas.microsoft.com/office/drawing/2014/main" id="{D6BA2606-52BA-23F7-24B7-8CBFC548F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057" y="445025"/>
            <a:ext cx="80554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5. Διαχείριση Παραπόνων, Αιτημάτων και Προτάσεων</a:t>
            </a:r>
          </a:p>
        </p:txBody>
      </p:sp>
      <p:sp>
        <p:nvSpPr>
          <p:cNvPr id="2" name="Google Shape;2840;p41">
            <a:extLst>
              <a:ext uri="{FF2B5EF4-FFF2-40B4-BE49-F238E27FC236}">
                <a16:creationId xmlns:a16="http://schemas.microsoft.com/office/drawing/2014/main" id="{062936E8-D0B0-8152-D3AD-3119DE1FDCDF}"/>
              </a:ext>
            </a:extLst>
          </p:cNvPr>
          <p:cNvSpPr txBox="1">
            <a:spLocks/>
          </p:cNvSpPr>
          <p:nvPr/>
        </p:nvSpPr>
        <p:spPr>
          <a:xfrm>
            <a:off x="720000" y="1282277"/>
            <a:ext cx="7311126" cy="277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Τρόπος Υποβολής:</a:t>
            </a:r>
          </a:p>
          <a:p>
            <a:pPr marL="13970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Arimo" panose="020B0604020202020204" charset="0"/>
              <a:buChar char="→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Αποστολή e-mail στον Συντονιστή Εκπαίδευσης ή/και στην Γραμματεία της σχολής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info@antenna.edu.gr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Arimo" panose="020B0604020202020204" charset="0"/>
              <a:buChar char="→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Τηλεφωνική επικοινωνία με τον Συντονιστή Εκπαίδευσης ή/και τη Γραμματεία της σχολής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2106886673/4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Arimo" panose="020B0604020202020204" charset="0"/>
              <a:buChar char="→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 ζώσης επικοινωνία με Συντονιστή Εκπαίδευσης/Γραμματεία/Εισηγητή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Arimo" panose="020B0604020202020204" charset="0"/>
              <a:buChar char="→"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Δέσμευση για άμεση και υπεύθυνη αντιμετώπιση</a:t>
            </a:r>
          </a:p>
        </p:txBody>
      </p:sp>
    </p:spTree>
    <p:extLst>
      <p:ext uri="{BB962C8B-B14F-4D97-AF65-F5344CB8AC3E}">
        <p14:creationId xmlns:p14="http://schemas.microsoft.com/office/powerpoint/2010/main" val="4370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3">
          <a:extLst>
            <a:ext uri="{FF2B5EF4-FFF2-40B4-BE49-F238E27FC236}">
              <a16:creationId xmlns:a16="http://schemas.microsoft.com/office/drawing/2014/main" id="{2C0C4EE6-AE91-F538-1DA9-8F58763E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4" name="Google Shape;3064;p53">
            <a:extLst>
              <a:ext uri="{FF2B5EF4-FFF2-40B4-BE49-F238E27FC236}">
                <a16:creationId xmlns:a16="http://schemas.microsoft.com/office/drawing/2014/main" id="{B9017790-E334-787C-677C-CDE385955E36}"/>
              </a:ext>
            </a:extLst>
          </p:cNvPr>
          <p:cNvGrpSpPr/>
          <p:nvPr/>
        </p:nvGrpSpPr>
        <p:grpSpPr>
          <a:xfrm>
            <a:off x="1052286" y="1124857"/>
            <a:ext cx="7010400" cy="3926113"/>
            <a:chOff x="4689160" y="1315813"/>
            <a:chExt cx="3741402" cy="2558724"/>
          </a:xfrm>
        </p:grpSpPr>
        <p:grpSp>
          <p:nvGrpSpPr>
            <p:cNvPr id="3065" name="Google Shape;3065;p53">
              <a:extLst>
                <a:ext uri="{FF2B5EF4-FFF2-40B4-BE49-F238E27FC236}">
                  <a16:creationId xmlns:a16="http://schemas.microsoft.com/office/drawing/2014/main" id="{27B6CB0B-6F07-BD9A-B0CD-D60D9CE2C771}"/>
                </a:ext>
              </a:extLst>
            </p:cNvPr>
            <p:cNvGrpSpPr/>
            <p:nvPr/>
          </p:nvGrpSpPr>
          <p:grpSpPr>
            <a:xfrm>
              <a:off x="4689160" y="1362663"/>
              <a:ext cx="3671002" cy="2511874"/>
              <a:chOff x="4542654" y="1494750"/>
              <a:chExt cx="3856500" cy="2638800"/>
            </a:xfrm>
          </p:grpSpPr>
          <p:sp>
            <p:nvSpPr>
              <p:cNvPr id="3066" name="Google Shape;3066;p53">
                <a:extLst>
                  <a:ext uri="{FF2B5EF4-FFF2-40B4-BE49-F238E27FC236}">
                    <a16:creationId xmlns:a16="http://schemas.microsoft.com/office/drawing/2014/main" id="{F4400809-274D-9095-55CB-5242A16D0C9E}"/>
                  </a:ext>
                </a:extLst>
              </p:cNvPr>
              <p:cNvSpPr/>
              <p:nvPr/>
            </p:nvSpPr>
            <p:spPr>
              <a:xfrm>
                <a:off x="4542654" y="1494750"/>
                <a:ext cx="3856500" cy="2278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3067" name="Google Shape;3067;p53">
                <a:extLst>
                  <a:ext uri="{FF2B5EF4-FFF2-40B4-BE49-F238E27FC236}">
                    <a16:creationId xmlns:a16="http://schemas.microsoft.com/office/drawing/2014/main" id="{61BA5563-5FCE-F3C9-20DD-1577A78DD28C}"/>
                  </a:ext>
                </a:extLst>
              </p:cNvPr>
              <p:cNvSpPr/>
              <p:nvPr/>
            </p:nvSpPr>
            <p:spPr>
              <a:xfrm>
                <a:off x="6007950" y="3723800"/>
                <a:ext cx="923700" cy="343800"/>
              </a:xfrm>
              <a:prstGeom prst="trapezoid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3068" name="Google Shape;3068;p53">
                <a:extLst>
                  <a:ext uri="{FF2B5EF4-FFF2-40B4-BE49-F238E27FC236}">
                    <a16:creationId xmlns:a16="http://schemas.microsoft.com/office/drawing/2014/main" id="{597ECBC2-41CD-C049-A7B6-6F31768BCB3C}"/>
                  </a:ext>
                </a:extLst>
              </p:cNvPr>
              <p:cNvSpPr/>
              <p:nvPr/>
            </p:nvSpPr>
            <p:spPr>
              <a:xfrm>
                <a:off x="5762100" y="4039950"/>
                <a:ext cx="1415400" cy="93600"/>
              </a:xfrm>
              <a:prstGeom prst="trapezoid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3069" name="Google Shape;3069;p53">
              <a:extLst>
                <a:ext uri="{FF2B5EF4-FFF2-40B4-BE49-F238E27FC236}">
                  <a16:creationId xmlns:a16="http://schemas.microsoft.com/office/drawing/2014/main" id="{B1E0B199-0547-CEF3-ED88-3D13519D019F}"/>
                </a:ext>
              </a:extLst>
            </p:cNvPr>
            <p:cNvGrpSpPr/>
            <p:nvPr/>
          </p:nvGrpSpPr>
          <p:grpSpPr>
            <a:xfrm>
              <a:off x="4759560" y="1315813"/>
              <a:ext cx="3671002" cy="2511874"/>
              <a:chOff x="4542654" y="1494750"/>
              <a:chExt cx="3856500" cy="2638800"/>
            </a:xfrm>
          </p:grpSpPr>
          <p:sp>
            <p:nvSpPr>
              <p:cNvPr id="3070" name="Google Shape;3070;p53">
                <a:extLst>
                  <a:ext uri="{FF2B5EF4-FFF2-40B4-BE49-F238E27FC236}">
                    <a16:creationId xmlns:a16="http://schemas.microsoft.com/office/drawing/2014/main" id="{76268DE1-3CAA-23B9-DD02-7A7058B4A43F}"/>
                  </a:ext>
                </a:extLst>
              </p:cNvPr>
              <p:cNvSpPr/>
              <p:nvPr/>
            </p:nvSpPr>
            <p:spPr>
              <a:xfrm>
                <a:off x="4542654" y="1494750"/>
                <a:ext cx="3856500" cy="227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3071" name="Google Shape;3071;p53">
                <a:extLst>
                  <a:ext uri="{FF2B5EF4-FFF2-40B4-BE49-F238E27FC236}">
                    <a16:creationId xmlns:a16="http://schemas.microsoft.com/office/drawing/2014/main" id="{40CAE3A0-854B-05B4-54AA-1922049EB048}"/>
                  </a:ext>
                </a:extLst>
              </p:cNvPr>
              <p:cNvSpPr/>
              <p:nvPr/>
            </p:nvSpPr>
            <p:spPr>
              <a:xfrm>
                <a:off x="6007950" y="3723800"/>
                <a:ext cx="923700" cy="343800"/>
              </a:xfrm>
              <a:prstGeom prst="trapezoid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sp>
            <p:nvSpPr>
              <p:cNvPr id="3072" name="Google Shape;3072;p53">
                <a:extLst>
                  <a:ext uri="{FF2B5EF4-FFF2-40B4-BE49-F238E27FC236}">
                    <a16:creationId xmlns:a16="http://schemas.microsoft.com/office/drawing/2014/main" id="{E953487F-4A16-9364-DD34-A152B492665F}"/>
                  </a:ext>
                </a:extLst>
              </p:cNvPr>
              <p:cNvSpPr/>
              <p:nvPr/>
            </p:nvSpPr>
            <p:spPr>
              <a:xfrm>
                <a:off x="5762100" y="4039950"/>
                <a:ext cx="1415400" cy="93600"/>
              </a:xfrm>
              <a:prstGeom prst="trapezoid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pic>
        <p:nvPicPr>
          <p:cNvPr id="3073" name="Google Shape;3073;p53">
            <a:extLst>
              <a:ext uri="{FF2B5EF4-FFF2-40B4-BE49-F238E27FC236}">
                <a16:creationId xmlns:a16="http://schemas.microsoft.com/office/drawing/2014/main" id="{2EA71B53-8050-70F5-7D51-184C285E96F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313543" y="1262742"/>
            <a:ext cx="6617232" cy="3045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37226-CEAA-3395-958F-37253963C8A5}"/>
              </a:ext>
            </a:extLst>
          </p:cNvPr>
          <p:cNvSpPr txBox="1"/>
          <p:nvPr/>
        </p:nvSpPr>
        <p:spPr>
          <a:xfrm>
            <a:off x="1580775" y="2017485"/>
            <a:ext cx="635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Εξοπλισμός και τεχνολογικά εργαλεία που είναι διαθέσιμα στους σπουδαστές.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Πρόσβαση σε στούντιο, μονταζιέρες, και ειδικούς χώρους εργασίας.</a:t>
            </a:r>
            <a:br>
              <a:rPr lang="el-GR" dirty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Χρήση βιβλιοθήκης και ψηφιακών πόρων.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44" name="Google Shape;3444;p66">
            <a:extLst>
              <a:ext uri="{FF2B5EF4-FFF2-40B4-BE49-F238E27FC236}">
                <a16:creationId xmlns:a16="http://schemas.microsoft.com/office/drawing/2014/main" id="{6BA3CE7A-C520-CB94-B4F9-6B7CB10D32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89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latin typeface="+mn-lt"/>
              </a:rPr>
              <a:t>6. Παροχές και Υποδομές του ANT1 Media Lab</a:t>
            </a:r>
            <a:endParaRPr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1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3">
          <a:extLst>
            <a:ext uri="{FF2B5EF4-FFF2-40B4-BE49-F238E27FC236}">
              <a16:creationId xmlns:a16="http://schemas.microsoft.com/office/drawing/2014/main" id="{2674323E-B6EE-BACF-4C52-B554C83AB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66">
            <a:extLst>
              <a:ext uri="{FF2B5EF4-FFF2-40B4-BE49-F238E27FC236}">
                <a16:creationId xmlns:a16="http://schemas.microsoft.com/office/drawing/2014/main" id="{3A0ACCB1-D36A-7D6F-DC30-CE7673AC3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89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7</a:t>
            </a:r>
            <a:r>
              <a:rPr lang="el-GR" sz="2400" dirty="0">
                <a:latin typeface="+mn-lt"/>
              </a:rPr>
              <a:t>. Εκπαιδευτικές Δραστηριότητες και </a:t>
            </a:r>
            <a:r>
              <a:rPr lang="en-US" sz="2400" dirty="0">
                <a:latin typeface="+mn-lt"/>
              </a:rPr>
              <a:t>Workshops</a:t>
            </a:r>
            <a:endParaRPr sz="2400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CFC425-8EF4-1850-2E80-A88E48B3566E}"/>
              </a:ext>
            </a:extLst>
          </p:cNvPr>
          <p:cNvSpPr txBox="1"/>
          <p:nvPr/>
        </p:nvSpPr>
        <p:spPr>
          <a:xfrm>
            <a:off x="1034143" y="1527058"/>
            <a:ext cx="7075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Προγραμματισμένα σεμινάρια, διαλέξεις και εργαστήρια με επαγγελματίες του χώρου.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Συμμετοχή σε projects και πρακτικές εφαρμογές.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Ευκαιρίες για συνεργασίες με πραγματικά media projects.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73199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from Spring break by Slidesgo">
  <a:themeElements>
    <a:clrScheme name="Simple Light">
      <a:dk1>
        <a:srgbClr val="061937"/>
      </a:dk1>
      <a:lt1>
        <a:srgbClr val="0054FF"/>
      </a:lt1>
      <a:dk2>
        <a:srgbClr val="06B2FF"/>
      </a:dk2>
      <a:lt2>
        <a:srgbClr val="59D1CA"/>
      </a:lt2>
      <a:accent1>
        <a:srgbClr val="FF8100"/>
      </a:accent1>
      <a:accent2>
        <a:srgbClr val="FFD600"/>
      </a:accent2>
      <a:accent3>
        <a:srgbClr val="E590E6"/>
      </a:accent3>
      <a:accent4>
        <a:srgbClr val="F8F7F5"/>
      </a:accent4>
      <a:accent5>
        <a:srgbClr val="FFFFFF"/>
      </a:accent5>
      <a:accent6>
        <a:srgbClr val="FFFFFF"/>
      </a:accent6>
      <a:hlink>
        <a:srgbClr val="061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1009</Words>
  <Application>Microsoft Office PowerPoint</Application>
  <PresentationFormat>On-screen Show (16:9)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Wingdings</vt:lpstr>
      <vt:lpstr>Arial</vt:lpstr>
      <vt:lpstr>Nunito Light</vt:lpstr>
      <vt:lpstr>DM Sans</vt:lpstr>
      <vt:lpstr>Arimo</vt:lpstr>
      <vt:lpstr>Lexend Exa</vt:lpstr>
      <vt:lpstr>Back to School from Spring break by Slidesgo</vt:lpstr>
      <vt:lpstr>Induction Week 2025-2026</vt:lpstr>
      <vt:lpstr>Περιεχόμενα Παρουσίασης</vt:lpstr>
      <vt:lpstr>1. Εισαγωγή και καλωσόρισμα</vt:lpstr>
      <vt:lpstr>2. Ωρολόγιο Πρόγραμμα και Πολιτική Απουσιών</vt:lpstr>
      <vt:lpstr>3. Περιβάλλον Συμπερίληψης</vt:lpstr>
      <vt:lpstr>4. Πολιτική Μηδενικής Ανοχής σε Βία και Παρενόχληση </vt:lpstr>
      <vt:lpstr>5. Διαχείριση Παραπόνων, Αιτημάτων και Προτάσεων</vt:lpstr>
      <vt:lpstr>6. Παροχές και Υποδομές του ANT1 Media Lab</vt:lpstr>
      <vt:lpstr>7. Εκπαιδευτικές Δραστηριότητες και Workshops</vt:lpstr>
      <vt:lpstr>8. Επαγγελματικές Προοπτικές και Σύνδεση με την Αγορά Εργασίας</vt:lpstr>
      <vt:lpstr>9. Κώδικας Δεοντολογίας και Συμπεριφοράς</vt:lpstr>
      <vt:lpstr>10. Ψηφιακές Πλατφόρμες και Εργαλεία Υποστήριξης</vt:lpstr>
      <vt:lpstr>11. Δραστηριότητες Ομαδικής Συνεργασίας και Δικτύωσης</vt:lpstr>
      <vt:lpstr>12. Υγεία και Ασφάλεια στον Χώρο</vt:lpstr>
      <vt:lpstr>13. Αξιολογήστε μας!</vt:lpstr>
      <vt:lpstr>Ευχαριστούμε για την προσοχή σας!  Έχετε κάποια ερώτηση;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Voulgaris Michalis</cp:lastModifiedBy>
  <cp:revision>22</cp:revision>
  <dcterms:modified xsi:type="dcterms:W3CDTF">2025-12-02T10:28:07Z</dcterms:modified>
</cp:coreProperties>
</file>